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0"/>
  </p:notesMasterIdLst>
  <p:sldIdLst>
    <p:sldId id="260" r:id="rId2"/>
    <p:sldId id="269" r:id="rId3"/>
    <p:sldId id="275" r:id="rId4"/>
    <p:sldId id="265" r:id="rId5"/>
    <p:sldId id="280" r:id="rId6"/>
    <p:sldId id="283" r:id="rId7"/>
    <p:sldId id="263" r:id="rId8"/>
    <p:sldId id="285" r:id="rId9"/>
    <p:sldId id="281" r:id="rId10"/>
    <p:sldId id="264" r:id="rId11"/>
    <p:sldId id="278" r:id="rId12"/>
    <p:sldId id="279" r:id="rId13"/>
    <p:sldId id="282" r:id="rId14"/>
    <p:sldId id="284" r:id="rId15"/>
    <p:sldId id="286" r:id="rId16"/>
    <p:sldId id="287" r:id="rId17"/>
    <p:sldId id="288" r:id="rId18"/>
    <p:sldId id="289" r:id="rId19"/>
  </p:sldIdLst>
  <p:sldSz cx="12192000" cy="6858000"/>
  <p:notesSz cx="6858000" cy="9144000"/>
  <p:defaultTextStyle>
    <a:defPPr>
      <a:defRPr lang="en-DK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842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FF"/>
    <a:srgbClr val="4DA72E"/>
    <a:srgbClr val="C00000"/>
    <a:srgbClr val="10AEFD"/>
    <a:srgbClr val="DB9758"/>
    <a:srgbClr val="F71252"/>
    <a:srgbClr val="119D58"/>
    <a:srgbClr val="6985B5"/>
    <a:srgbClr val="8E1730"/>
    <a:srgbClr val="52099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4648"/>
    <p:restoredTop sz="94673"/>
  </p:normalViewPr>
  <p:slideViewPr>
    <p:cSldViewPr snapToGrid="0" showGuides="1">
      <p:cViewPr>
        <p:scale>
          <a:sx n="128" d="100"/>
          <a:sy n="128" d="100"/>
        </p:scale>
        <p:origin x="672" y="40"/>
      </p:cViewPr>
      <p:guideLst>
        <p:guide orient="horz" pos="1842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png>
</file>

<file path=ppt/media/image2.png>
</file>

<file path=ppt/media/image4.png>
</file>

<file path=ppt/media/image41.png>
</file>

<file path=ppt/media/image61.png>
</file>

<file path=ppt/media/image65.png>
</file>

<file path=ppt/media/image68.png>
</file>

<file path=ppt/media/image7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DK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2624CA9-D7FE-844A-96DA-2C1A848A54B4}" type="datetimeFigureOut">
              <a:rPr lang="en-DK" smtClean="0"/>
              <a:t>09/07/2024</a:t>
            </a:fld>
            <a:endParaRPr lang="en-DK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DK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K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DK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CC3EEF4-4D61-2E47-8777-986DE6860B43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139974428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K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CC3EEF4-4D61-2E47-8777-986DE6860B43}" type="slidenum">
              <a:rPr lang="en-DK" smtClean="0"/>
              <a:t>3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343743749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K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CC3EEF4-4D61-2E47-8777-986DE6860B43}" type="slidenum">
              <a:rPr lang="en-DK" smtClean="0"/>
              <a:t>5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288251579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A6879C-395E-D009-AC10-7C91614C509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D9387E0-070F-5978-BDDF-6FCE4550A9E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D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D3BCD57-3071-C3D0-A0BE-AB00C65BF7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80B4D9-A2C3-A341-9EB9-3D666583F0E8}" type="datetimeFigureOut">
              <a:rPr lang="en-DK" smtClean="0"/>
              <a:t>09/07/2024</a:t>
            </a:fld>
            <a:endParaRPr lang="en-D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FEE924C-8B32-8885-7AAE-D446D9990E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B1306FA-9FCD-4A87-DE70-D99547154C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09E2BE-3B81-7C4A-92B6-55B0E8F923DF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30922243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77DBCF-FA6A-1F85-B3DD-C16A9882FE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D94CBD7-5306-B80B-E884-62FA7E1A719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507F997-20C0-3C8A-0CD8-19680DC9EF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80B4D9-A2C3-A341-9EB9-3D666583F0E8}" type="datetimeFigureOut">
              <a:rPr lang="en-DK" smtClean="0"/>
              <a:t>09/07/2024</a:t>
            </a:fld>
            <a:endParaRPr lang="en-D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E060A52-DA2D-1278-BC1D-28D86FC8BD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6E67EC6-3DE3-CDC2-8E8C-BDE4995E52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09E2BE-3B81-7C4A-92B6-55B0E8F923DF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19556744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F06846D-739D-8C0E-CC96-47C984D9142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4196C22-0884-FC34-A29A-D3C866A37F6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36F8126-2082-468B-2C06-D6B52847C3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80B4D9-A2C3-A341-9EB9-3D666583F0E8}" type="datetimeFigureOut">
              <a:rPr lang="en-DK" smtClean="0"/>
              <a:t>09/07/2024</a:t>
            </a:fld>
            <a:endParaRPr lang="en-D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2FEAE9-2EE1-ABA3-6075-41CDC5E689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9DFA3C2-0951-B32C-A375-BAC40E37EA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09E2BE-3B81-7C4A-92B6-55B0E8F923DF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32084355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F56C99-7646-81F4-013B-99AD23C315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792E22-70EA-0C83-53B3-D91AA5A72A2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327DD24-6391-4160-B0F7-413DBA347F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80B4D9-A2C3-A341-9EB9-3D666583F0E8}" type="datetimeFigureOut">
              <a:rPr lang="en-DK" smtClean="0"/>
              <a:t>09/07/2024</a:t>
            </a:fld>
            <a:endParaRPr lang="en-D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5C53BB5-A48E-BFF8-22A1-14CB1ACFF8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79C963-4166-B42C-8CAD-6B22FD25BE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09E2BE-3B81-7C4A-92B6-55B0E8F923DF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33861432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3DF6F8-3C07-42BD-6D9F-37F9683DCE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D0E5A52-849B-3AED-12A9-D7307140549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F581203-2C87-6952-323E-D2D9B82EB0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80B4D9-A2C3-A341-9EB9-3D666583F0E8}" type="datetimeFigureOut">
              <a:rPr lang="en-DK" smtClean="0"/>
              <a:t>09/07/2024</a:t>
            </a:fld>
            <a:endParaRPr lang="en-D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E6CC1A6-39EC-EF57-CBBE-FC6E228516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DD8199-F2CB-A0AF-D481-18E818DA9A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09E2BE-3B81-7C4A-92B6-55B0E8F923DF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5376726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628B4B-056B-2897-15D1-F0BF12FC52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A4B6E7-0E8F-ADC0-5DEB-47BF3AF16DD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K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BDE957E-97BC-9C5E-AD56-3C0C423E53E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K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DA29944-A270-279A-FF72-C6BF1F80DC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80B4D9-A2C3-A341-9EB9-3D666583F0E8}" type="datetimeFigureOut">
              <a:rPr lang="en-DK" smtClean="0"/>
              <a:t>09/07/2024</a:t>
            </a:fld>
            <a:endParaRPr lang="en-DK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65FF1A9-B886-0FF7-A074-90BD1B0E14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315F082-EDD3-21F4-3F4D-67A722E053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09E2BE-3B81-7C4A-92B6-55B0E8F923DF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37139336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6D0172-B149-160C-2BE9-2BE59708EC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A5E4A05-97D7-A144-B0C8-65985E035B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32ECD7E-AB5C-A5E0-A3DD-8BB97CB9593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K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64591A6-7363-1CF1-9534-459EB2769D3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44EF135-A46D-93BB-188E-B5AF6971717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K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28D8E4D-2F4A-E1A4-CF8C-24E6D6F133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80B4D9-A2C3-A341-9EB9-3D666583F0E8}" type="datetimeFigureOut">
              <a:rPr lang="en-DK" smtClean="0"/>
              <a:t>09/07/2024</a:t>
            </a:fld>
            <a:endParaRPr lang="en-DK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824052B-6990-5966-5764-157E3759AF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E9501C6-B961-A246-1ACB-9A6A72BCAF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09E2BE-3B81-7C4A-92B6-55B0E8F923DF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8487008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D5F62D-C6BD-2824-780F-ADC88D940D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EB74113-36E1-F0C4-A4F5-5EA7D0A183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80B4D9-A2C3-A341-9EB9-3D666583F0E8}" type="datetimeFigureOut">
              <a:rPr lang="en-DK" smtClean="0"/>
              <a:t>09/07/2024</a:t>
            </a:fld>
            <a:endParaRPr lang="en-DK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CA2911A-3408-92EC-B744-15D1DF12DA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1C7108A-B206-AC14-9356-11086AD4ED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09E2BE-3B81-7C4A-92B6-55B0E8F923DF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24172194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0FEE33C-8246-5027-BAD2-24E6F1DC96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80B4D9-A2C3-A341-9EB9-3D666583F0E8}" type="datetimeFigureOut">
              <a:rPr lang="en-DK" smtClean="0"/>
              <a:t>09/07/2024</a:t>
            </a:fld>
            <a:endParaRPr lang="en-DK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D30DC14-BCC5-FCA2-3B25-F55DC61E1C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19E1EE4-D62E-FC84-4BDA-D1199A781E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09E2BE-3B81-7C4A-92B6-55B0E8F923DF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6659281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6BD8D2-4DBD-DE17-1E0F-615DF68F7F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A21FD2-DC0E-B6B8-675D-7DB427F1E9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K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ECA6825-137A-6575-F90B-B9B0D4D16C2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23A2EE5-4231-18A0-4B9D-89A0E28229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80B4D9-A2C3-A341-9EB9-3D666583F0E8}" type="datetimeFigureOut">
              <a:rPr lang="en-DK" smtClean="0"/>
              <a:t>09/07/2024</a:t>
            </a:fld>
            <a:endParaRPr lang="en-DK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6AC82E4-3969-2CDA-AC4B-B9FEC5068B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9DFE4F3-AD03-E281-0256-8E67E0E326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09E2BE-3B81-7C4A-92B6-55B0E8F923DF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26874088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5E1FD8-BA4F-9C66-8E65-FE15648B47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42A0799-8DD8-EBE8-8440-CC1D0CF15A0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DK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8E6EC01-188F-73A8-CE2A-FC421E91B4A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2EAB086-23DA-85F4-DCD4-260B1964A3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80B4D9-A2C3-A341-9EB9-3D666583F0E8}" type="datetimeFigureOut">
              <a:rPr lang="en-DK" smtClean="0"/>
              <a:t>09/07/2024</a:t>
            </a:fld>
            <a:endParaRPr lang="en-DK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49A93B1-5C65-E318-2F44-2A9741AB4D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D01A805-200F-735C-F229-F1F1117AAB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09E2BE-3B81-7C4A-92B6-55B0E8F923DF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12388029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F73CB28-C748-558C-80E3-47C92CADD3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E066639-E28D-799D-1A15-91A10B28D3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D1CC75A-F4EE-9B27-584F-19949DA8155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480B4D9-A2C3-A341-9EB9-3D666583F0E8}" type="datetimeFigureOut">
              <a:rPr lang="en-DK" smtClean="0"/>
              <a:t>09/07/2024</a:t>
            </a:fld>
            <a:endParaRPr lang="en-D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511EE92-B6EA-CD04-E4A5-53823D22CF8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D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01A92CE-6CE1-992B-BF76-782DDC4011F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7E09E2BE-3B81-7C4A-92B6-55B0E8F923DF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26564297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DK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emf"/><Relationship Id="rId7" Type="http://schemas.openxmlformats.org/officeDocument/2006/relationships/image" Target="../media/image40.emf"/><Relationship Id="rId2" Type="http://schemas.openxmlformats.org/officeDocument/2006/relationships/oleObject" Target="../embeddings/oleObject1.bin"/><Relationship Id="rId1" Type="http://schemas.openxmlformats.org/officeDocument/2006/relationships/slideLayout" Target="../slideLayouts/slideLayout7.xml"/><Relationship Id="rId6" Type="http://schemas.openxmlformats.org/officeDocument/2006/relationships/oleObject" Target="../embeddings/oleObject3.bin"/><Relationship Id="rId5" Type="http://schemas.openxmlformats.org/officeDocument/2006/relationships/image" Target="../media/image39.emf"/><Relationship Id="rId4" Type="http://schemas.openxmlformats.org/officeDocument/2006/relationships/oleObject" Target="../embeddings/oleObject2.bin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39.emf"/><Relationship Id="rId3" Type="http://schemas.openxmlformats.org/officeDocument/2006/relationships/image" Target="../media/image42.emf"/><Relationship Id="rId7" Type="http://schemas.openxmlformats.org/officeDocument/2006/relationships/oleObject" Target="../embeddings/oleObject2.bin"/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5.emf"/><Relationship Id="rId5" Type="http://schemas.openxmlformats.org/officeDocument/2006/relationships/image" Target="../media/image44.emf"/><Relationship Id="rId10" Type="http://schemas.openxmlformats.org/officeDocument/2006/relationships/image" Target="../media/image46.emf"/><Relationship Id="rId4" Type="http://schemas.openxmlformats.org/officeDocument/2006/relationships/image" Target="../media/image43.emf"/><Relationship Id="rId9" Type="http://schemas.openxmlformats.org/officeDocument/2006/relationships/oleObject" Target="../embeddings/oleObject4.bin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53.emf"/><Relationship Id="rId13" Type="http://schemas.openxmlformats.org/officeDocument/2006/relationships/image" Target="../media/image58.emf"/><Relationship Id="rId3" Type="http://schemas.openxmlformats.org/officeDocument/2006/relationships/image" Target="../media/image48.emf"/><Relationship Id="rId7" Type="http://schemas.openxmlformats.org/officeDocument/2006/relationships/image" Target="../media/image52.emf"/><Relationship Id="rId12" Type="http://schemas.openxmlformats.org/officeDocument/2006/relationships/image" Target="../media/image57.emf"/><Relationship Id="rId2" Type="http://schemas.openxmlformats.org/officeDocument/2006/relationships/image" Target="../media/image47.em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1.emf"/><Relationship Id="rId11" Type="http://schemas.openxmlformats.org/officeDocument/2006/relationships/image" Target="../media/image56.emf"/><Relationship Id="rId5" Type="http://schemas.openxmlformats.org/officeDocument/2006/relationships/image" Target="../media/image50.emf"/><Relationship Id="rId15" Type="http://schemas.openxmlformats.org/officeDocument/2006/relationships/image" Target="../media/image60.emf"/><Relationship Id="rId10" Type="http://schemas.openxmlformats.org/officeDocument/2006/relationships/image" Target="../media/image55.emf"/><Relationship Id="rId4" Type="http://schemas.openxmlformats.org/officeDocument/2006/relationships/image" Target="../media/image49.emf"/><Relationship Id="rId9" Type="http://schemas.openxmlformats.org/officeDocument/2006/relationships/image" Target="../media/image54.emf"/><Relationship Id="rId14" Type="http://schemas.openxmlformats.org/officeDocument/2006/relationships/image" Target="../media/image59.em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6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2.emf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4.emf"/><Relationship Id="rId2" Type="http://schemas.openxmlformats.org/officeDocument/2006/relationships/image" Target="../media/image63.emf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6.emf"/><Relationship Id="rId2" Type="http://schemas.openxmlformats.org/officeDocument/2006/relationships/image" Target="../media/image65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8.png"/><Relationship Id="rId2" Type="http://schemas.openxmlformats.org/officeDocument/2006/relationships/image" Target="../media/image67.emf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2.emf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0.emf"/><Relationship Id="rId2" Type="http://schemas.openxmlformats.org/officeDocument/2006/relationships/image" Target="../media/image69.emf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1.emf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3.emf"/><Relationship Id="rId2" Type="http://schemas.openxmlformats.org/officeDocument/2006/relationships/image" Target="../media/image72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em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emf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emf"/><Relationship Id="rId13" Type="http://schemas.openxmlformats.org/officeDocument/2006/relationships/image" Target="../media/image19.emf"/><Relationship Id="rId18" Type="http://schemas.openxmlformats.org/officeDocument/2006/relationships/image" Target="../media/image24.emf"/><Relationship Id="rId3" Type="http://schemas.openxmlformats.org/officeDocument/2006/relationships/image" Target="../media/image9.emf"/><Relationship Id="rId7" Type="http://schemas.openxmlformats.org/officeDocument/2006/relationships/image" Target="../media/image13.emf"/><Relationship Id="rId12" Type="http://schemas.openxmlformats.org/officeDocument/2006/relationships/image" Target="../media/image18.emf"/><Relationship Id="rId17" Type="http://schemas.openxmlformats.org/officeDocument/2006/relationships/image" Target="../media/image23.emf"/><Relationship Id="rId2" Type="http://schemas.openxmlformats.org/officeDocument/2006/relationships/notesSlide" Target="../notesSlides/notesSlide2.xml"/><Relationship Id="rId16" Type="http://schemas.openxmlformats.org/officeDocument/2006/relationships/image" Target="../media/image22.em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2.emf"/><Relationship Id="rId11" Type="http://schemas.openxmlformats.org/officeDocument/2006/relationships/image" Target="../media/image17.emf"/><Relationship Id="rId5" Type="http://schemas.openxmlformats.org/officeDocument/2006/relationships/image" Target="../media/image11.emf"/><Relationship Id="rId15" Type="http://schemas.openxmlformats.org/officeDocument/2006/relationships/image" Target="../media/image21.emf"/><Relationship Id="rId10" Type="http://schemas.openxmlformats.org/officeDocument/2006/relationships/image" Target="../media/image16.emf"/><Relationship Id="rId4" Type="http://schemas.openxmlformats.org/officeDocument/2006/relationships/image" Target="../media/image10.emf"/><Relationship Id="rId9" Type="http://schemas.openxmlformats.org/officeDocument/2006/relationships/image" Target="../media/image15.emf"/><Relationship Id="rId14" Type="http://schemas.openxmlformats.org/officeDocument/2006/relationships/image" Target="../media/image20.em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5.emf"/><Relationship Id="rId4" Type="http://schemas.openxmlformats.org/officeDocument/2006/relationships/image" Target="../media/image11.em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emf"/><Relationship Id="rId2" Type="http://schemas.openxmlformats.org/officeDocument/2006/relationships/image" Target="../media/image26.emf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9.emf"/><Relationship Id="rId4" Type="http://schemas.openxmlformats.org/officeDocument/2006/relationships/image" Target="../media/image28.em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emf"/><Relationship Id="rId2" Type="http://schemas.openxmlformats.org/officeDocument/2006/relationships/image" Target="../media/image30.em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4.emf"/><Relationship Id="rId5" Type="http://schemas.openxmlformats.org/officeDocument/2006/relationships/image" Target="../media/image33.emf"/><Relationship Id="rId4" Type="http://schemas.openxmlformats.org/officeDocument/2006/relationships/image" Target="../media/image32.em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emf"/><Relationship Id="rId2" Type="http://schemas.openxmlformats.org/officeDocument/2006/relationships/image" Target="../media/image35.emf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7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0" name="Picture 169">
            <a:extLst>
              <a:ext uri="{FF2B5EF4-FFF2-40B4-BE49-F238E27FC236}">
                <a16:creationId xmlns:a16="http://schemas.microsoft.com/office/drawing/2014/main" id="{771F368F-62B8-FFD9-B006-F14B3B49FD71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1540810" y="255722"/>
            <a:ext cx="8758446" cy="5945303"/>
          </a:xfrm>
          <a:prstGeom prst="rect">
            <a:avLst/>
          </a:prstGeom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118CCE7D-9ACB-E4EF-FDBD-F6236E675101}"/>
              </a:ext>
            </a:extLst>
          </p:cNvPr>
          <p:cNvCxnSpPr/>
          <p:nvPr/>
        </p:nvCxnSpPr>
        <p:spPr>
          <a:xfrm>
            <a:off x="4596301" y="754511"/>
            <a:ext cx="554182" cy="597725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0232BD0E-37B7-F508-B6AD-1E40603EDB6B}"/>
              </a:ext>
            </a:extLst>
          </p:cNvPr>
          <p:cNvCxnSpPr/>
          <p:nvPr/>
        </p:nvCxnSpPr>
        <p:spPr>
          <a:xfrm flipV="1">
            <a:off x="4368691" y="1502657"/>
            <a:ext cx="767938" cy="55814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B24CAB1B-CB33-6C03-9CE5-E2BF8E1E1122}"/>
              </a:ext>
            </a:extLst>
          </p:cNvPr>
          <p:cNvCxnSpPr/>
          <p:nvPr/>
        </p:nvCxnSpPr>
        <p:spPr>
          <a:xfrm flipV="1">
            <a:off x="4297439" y="1502657"/>
            <a:ext cx="767938" cy="55814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20CAD1FF-E855-8587-B2E2-68B76DB6E608}"/>
              </a:ext>
            </a:extLst>
          </p:cNvPr>
          <p:cNvCxnSpPr>
            <a:cxnSpLocks/>
          </p:cNvCxnSpPr>
          <p:nvPr/>
        </p:nvCxnSpPr>
        <p:spPr>
          <a:xfrm>
            <a:off x="4297438" y="2203302"/>
            <a:ext cx="223652" cy="601682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CC582185-74E2-322D-8DF9-B5F23B64C960}"/>
              </a:ext>
            </a:extLst>
          </p:cNvPr>
          <p:cNvCxnSpPr>
            <a:cxnSpLocks/>
          </p:cNvCxnSpPr>
          <p:nvPr/>
        </p:nvCxnSpPr>
        <p:spPr>
          <a:xfrm flipH="1">
            <a:off x="4112262" y="2883644"/>
            <a:ext cx="420704" cy="620484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05082A47-578B-8DA1-4F55-34B1799122D9}"/>
              </a:ext>
            </a:extLst>
          </p:cNvPr>
          <p:cNvSpPr txBox="1"/>
          <p:nvPr/>
        </p:nvSpPr>
        <p:spPr>
          <a:xfrm>
            <a:off x="273504" y="583262"/>
            <a:ext cx="34817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800" dirty="0"/>
              <a:t>+84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C928CC50-0780-BE75-2C5B-13F853F35480}"/>
              </a:ext>
            </a:extLst>
          </p:cNvPr>
          <p:cNvCxnSpPr>
            <a:cxnSpLocks/>
          </p:cNvCxnSpPr>
          <p:nvPr/>
        </p:nvCxnSpPr>
        <p:spPr>
          <a:xfrm>
            <a:off x="5342467" y="754510"/>
            <a:ext cx="1636816" cy="589977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D434D4D8-A2D5-64B5-1424-A87965900400}"/>
              </a:ext>
            </a:extLst>
          </p:cNvPr>
          <p:cNvSpPr txBox="1"/>
          <p:nvPr/>
        </p:nvSpPr>
        <p:spPr>
          <a:xfrm>
            <a:off x="254601" y="1370333"/>
            <a:ext cx="34817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800" dirty="0"/>
              <a:t>+62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8C2AD491-7AE9-3E9A-D6C7-822C47429CCD}"/>
              </a:ext>
            </a:extLst>
          </p:cNvPr>
          <p:cNvSpPr txBox="1"/>
          <p:nvPr/>
        </p:nvSpPr>
        <p:spPr>
          <a:xfrm>
            <a:off x="270225" y="2052708"/>
            <a:ext cx="34817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800" dirty="0"/>
              <a:t>+32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ADFDEAB9-5A0F-2D41-3B0E-D4C789764BFB}"/>
              </a:ext>
            </a:extLst>
          </p:cNvPr>
          <p:cNvSpPr txBox="1"/>
          <p:nvPr/>
        </p:nvSpPr>
        <p:spPr>
          <a:xfrm>
            <a:off x="241503" y="2784731"/>
            <a:ext cx="40267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800" dirty="0"/>
              <a:t>+202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9F21F496-66B0-47AC-B5BF-CB8692920EF3}"/>
              </a:ext>
            </a:extLst>
          </p:cNvPr>
          <p:cNvSpPr txBox="1"/>
          <p:nvPr/>
        </p:nvSpPr>
        <p:spPr>
          <a:xfrm>
            <a:off x="271482" y="4236510"/>
            <a:ext cx="34817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800" dirty="0"/>
              <a:t>+77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AA64E1C0-9EA6-67D1-D9EC-7C2216F94F17}"/>
              </a:ext>
            </a:extLst>
          </p:cNvPr>
          <p:cNvSpPr txBox="1"/>
          <p:nvPr/>
        </p:nvSpPr>
        <p:spPr>
          <a:xfrm>
            <a:off x="224967" y="3504489"/>
            <a:ext cx="40267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800" dirty="0"/>
              <a:t>+130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7184DDCF-A749-F5D0-A902-215B5E805BB5}"/>
              </a:ext>
            </a:extLst>
          </p:cNvPr>
          <p:cNvSpPr txBox="1"/>
          <p:nvPr/>
        </p:nvSpPr>
        <p:spPr>
          <a:xfrm>
            <a:off x="252218" y="4957189"/>
            <a:ext cx="34817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800" dirty="0"/>
              <a:t>+93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9106097E-F7E4-4189-BA5A-04BE08A12132}"/>
              </a:ext>
            </a:extLst>
          </p:cNvPr>
          <p:cNvSpPr txBox="1"/>
          <p:nvPr/>
        </p:nvSpPr>
        <p:spPr>
          <a:xfrm>
            <a:off x="271482" y="5682241"/>
            <a:ext cx="34817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800" dirty="0"/>
              <a:t>+68</a:t>
            </a: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E6E30437-84CF-A671-7001-FD4A34C6AE0D}"/>
              </a:ext>
            </a:extLst>
          </p:cNvPr>
          <p:cNvCxnSpPr>
            <a:cxnSpLocks/>
          </p:cNvCxnSpPr>
          <p:nvPr/>
        </p:nvCxnSpPr>
        <p:spPr>
          <a:xfrm flipH="1">
            <a:off x="5635390" y="5104839"/>
            <a:ext cx="1308267" cy="591786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05527024-E656-7D25-6684-701FFCE4758B}"/>
              </a:ext>
            </a:extLst>
          </p:cNvPr>
          <p:cNvSpPr txBox="1"/>
          <p:nvPr/>
        </p:nvSpPr>
        <p:spPr>
          <a:xfrm>
            <a:off x="-153477" y="4957189"/>
            <a:ext cx="46038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800" dirty="0"/>
              <a:t>aoco4</a:t>
            </a:r>
          </a:p>
        </p:txBody>
      </p: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56E15046-64FC-1CF5-22B0-ACFF58166B3E}"/>
              </a:ext>
            </a:extLst>
          </p:cNvPr>
          <p:cNvCxnSpPr>
            <a:cxnSpLocks/>
          </p:cNvCxnSpPr>
          <p:nvPr/>
        </p:nvCxnSpPr>
        <p:spPr>
          <a:xfrm>
            <a:off x="6415488" y="4380577"/>
            <a:ext cx="536878" cy="593633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5336A161-6EE3-EAE5-0412-7E7CB7D96BCB}"/>
              </a:ext>
            </a:extLst>
          </p:cNvPr>
          <p:cNvCxnSpPr>
            <a:cxnSpLocks/>
          </p:cNvCxnSpPr>
          <p:nvPr/>
        </p:nvCxnSpPr>
        <p:spPr>
          <a:xfrm>
            <a:off x="5466649" y="3640695"/>
            <a:ext cx="910950" cy="602407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4F0A171B-F4BD-3F30-15A2-21B1DDDDFBD1}"/>
              </a:ext>
            </a:extLst>
          </p:cNvPr>
          <p:cNvCxnSpPr>
            <a:cxnSpLocks/>
          </p:cNvCxnSpPr>
          <p:nvPr/>
        </p:nvCxnSpPr>
        <p:spPr>
          <a:xfrm flipV="1">
            <a:off x="5466649" y="2915938"/>
            <a:ext cx="990119" cy="588190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4377DDB8-465A-88FA-B3BF-3D31D923453D}"/>
              </a:ext>
            </a:extLst>
          </p:cNvPr>
          <p:cNvCxnSpPr>
            <a:cxnSpLocks/>
          </p:cNvCxnSpPr>
          <p:nvPr/>
        </p:nvCxnSpPr>
        <p:spPr>
          <a:xfrm flipH="1" flipV="1">
            <a:off x="5961708" y="2203302"/>
            <a:ext cx="495060" cy="590699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2BECF76E-E638-8A00-BFE8-EC777C5E0928}"/>
              </a:ext>
            </a:extLst>
          </p:cNvPr>
          <p:cNvCxnSpPr>
            <a:cxnSpLocks/>
          </p:cNvCxnSpPr>
          <p:nvPr/>
        </p:nvCxnSpPr>
        <p:spPr>
          <a:xfrm flipH="1">
            <a:off x="5961708" y="1502657"/>
            <a:ext cx="1017575" cy="558140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AC2BE976-EE77-7507-7E44-DEB8934F2F41}"/>
              </a:ext>
            </a:extLst>
          </p:cNvPr>
          <p:cNvCxnSpPr>
            <a:cxnSpLocks/>
          </p:cNvCxnSpPr>
          <p:nvPr/>
        </p:nvCxnSpPr>
        <p:spPr>
          <a:xfrm>
            <a:off x="2972224" y="745106"/>
            <a:ext cx="0" cy="60713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1E2944B5-AF44-23D6-3357-2988AA394188}"/>
              </a:ext>
            </a:extLst>
          </p:cNvPr>
          <p:cNvCxnSpPr>
            <a:cxnSpLocks/>
          </p:cNvCxnSpPr>
          <p:nvPr/>
        </p:nvCxnSpPr>
        <p:spPr>
          <a:xfrm>
            <a:off x="2972224" y="1478162"/>
            <a:ext cx="0" cy="60713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B3F4FEF1-CF56-8E01-74DB-0CFAFE9D41C2}"/>
              </a:ext>
            </a:extLst>
          </p:cNvPr>
          <p:cNvCxnSpPr>
            <a:cxnSpLocks/>
          </p:cNvCxnSpPr>
          <p:nvPr/>
        </p:nvCxnSpPr>
        <p:spPr>
          <a:xfrm flipH="1">
            <a:off x="2930571" y="2195086"/>
            <a:ext cx="41653" cy="609898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4A2848DE-5F63-CF8E-AEF6-C411CC060F92}"/>
              </a:ext>
            </a:extLst>
          </p:cNvPr>
          <p:cNvCxnSpPr>
            <a:cxnSpLocks/>
          </p:cNvCxnSpPr>
          <p:nvPr/>
        </p:nvCxnSpPr>
        <p:spPr>
          <a:xfrm>
            <a:off x="2930571" y="2914778"/>
            <a:ext cx="20826" cy="60398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345D3D0B-DE9F-6EA9-38E8-A5834F565D79}"/>
              </a:ext>
            </a:extLst>
          </p:cNvPr>
          <p:cNvCxnSpPr>
            <a:cxnSpLocks/>
          </p:cNvCxnSpPr>
          <p:nvPr/>
        </p:nvCxnSpPr>
        <p:spPr>
          <a:xfrm flipH="1">
            <a:off x="2930571" y="3653752"/>
            <a:ext cx="31240" cy="60398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94F669D3-668B-4C9F-F6F3-54BC2BC22B92}"/>
              </a:ext>
            </a:extLst>
          </p:cNvPr>
          <p:cNvCxnSpPr>
            <a:cxnSpLocks/>
          </p:cNvCxnSpPr>
          <p:nvPr/>
        </p:nvCxnSpPr>
        <p:spPr>
          <a:xfrm>
            <a:off x="2913124" y="4370230"/>
            <a:ext cx="38273" cy="60398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C8875471-9E63-0EE8-E8E0-D0CFA3736729}"/>
              </a:ext>
            </a:extLst>
          </p:cNvPr>
          <p:cNvCxnSpPr>
            <a:cxnSpLocks/>
          </p:cNvCxnSpPr>
          <p:nvPr/>
        </p:nvCxnSpPr>
        <p:spPr>
          <a:xfrm flipH="1">
            <a:off x="2913124" y="5092645"/>
            <a:ext cx="59100" cy="60398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0050E5A9-2F00-3A77-C519-331CDCA4F0FD}"/>
              </a:ext>
            </a:extLst>
          </p:cNvPr>
          <p:cNvCxnSpPr>
            <a:cxnSpLocks/>
          </p:cNvCxnSpPr>
          <p:nvPr/>
        </p:nvCxnSpPr>
        <p:spPr>
          <a:xfrm>
            <a:off x="3616611" y="754510"/>
            <a:ext cx="39517" cy="597726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>
            <a:extLst>
              <a:ext uri="{FF2B5EF4-FFF2-40B4-BE49-F238E27FC236}">
                <a16:creationId xmlns:a16="http://schemas.microsoft.com/office/drawing/2014/main" id="{1E591C79-8C7C-C59B-21EF-46FECA7246E8}"/>
              </a:ext>
            </a:extLst>
          </p:cNvPr>
          <p:cNvCxnSpPr>
            <a:cxnSpLocks/>
          </p:cNvCxnSpPr>
          <p:nvPr/>
        </p:nvCxnSpPr>
        <p:spPr>
          <a:xfrm flipH="1">
            <a:off x="3423870" y="1478162"/>
            <a:ext cx="242488" cy="60713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5" name="Straight Connector 54">
            <a:extLst>
              <a:ext uri="{FF2B5EF4-FFF2-40B4-BE49-F238E27FC236}">
                <a16:creationId xmlns:a16="http://schemas.microsoft.com/office/drawing/2014/main" id="{964ABB21-B356-6B9A-8FB3-4BD1D6BF9473}"/>
              </a:ext>
            </a:extLst>
          </p:cNvPr>
          <p:cNvCxnSpPr>
            <a:cxnSpLocks/>
          </p:cNvCxnSpPr>
          <p:nvPr/>
        </p:nvCxnSpPr>
        <p:spPr>
          <a:xfrm>
            <a:off x="3419044" y="2190402"/>
            <a:ext cx="179662" cy="603599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>
            <a:extLst>
              <a:ext uri="{FF2B5EF4-FFF2-40B4-BE49-F238E27FC236}">
                <a16:creationId xmlns:a16="http://schemas.microsoft.com/office/drawing/2014/main" id="{288B134C-0268-93FE-9036-D4F4FD9ED45B}"/>
              </a:ext>
            </a:extLst>
          </p:cNvPr>
          <p:cNvCxnSpPr>
            <a:cxnSpLocks/>
          </p:cNvCxnSpPr>
          <p:nvPr/>
        </p:nvCxnSpPr>
        <p:spPr>
          <a:xfrm flipH="1">
            <a:off x="3219272" y="2922863"/>
            <a:ext cx="384673" cy="595895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13DD81EA-E46C-DF8B-AC4C-68AB1AB5AFEE}"/>
              </a:ext>
            </a:extLst>
          </p:cNvPr>
          <p:cNvCxnSpPr>
            <a:cxnSpLocks/>
          </p:cNvCxnSpPr>
          <p:nvPr/>
        </p:nvCxnSpPr>
        <p:spPr>
          <a:xfrm flipH="1">
            <a:off x="3189669" y="3637193"/>
            <a:ext cx="45572" cy="620539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2" name="Straight Connector 61">
            <a:extLst>
              <a:ext uri="{FF2B5EF4-FFF2-40B4-BE49-F238E27FC236}">
                <a16:creationId xmlns:a16="http://schemas.microsoft.com/office/drawing/2014/main" id="{26AF45D8-6072-BB8C-061F-7C72EF2191C2}"/>
              </a:ext>
            </a:extLst>
          </p:cNvPr>
          <p:cNvCxnSpPr>
            <a:cxnSpLocks/>
          </p:cNvCxnSpPr>
          <p:nvPr/>
        </p:nvCxnSpPr>
        <p:spPr>
          <a:xfrm flipH="1">
            <a:off x="3189669" y="4380577"/>
            <a:ext cx="3910" cy="593633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4" name="Straight Connector 63">
            <a:extLst>
              <a:ext uri="{FF2B5EF4-FFF2-40B4-BE49-F238E27FC236}">
                <a16:creationId xmlns:a16="http://schemas.microsoft.com/office/drawing/2014/main" id="{BA9A0685-4C64-B31E-DD5D-4EB197019E98}"/>
              </a:ext>
            </a:extLst>
          </p:cNvPr>
          <p:cNvCxnSpPr>
            <a:cxnSpLocks/>
          </p:cNvCxnSpPr>
          <p:nvPr/>
        </p:nvCxnSpPr>
        <p:spPr>
          <a:xfrm flipH="1">
            <a:off x="3134324" y="5094151"/>
            <a:ext cx="57300" cy="602474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6" name="Straight Connector 65">
            <a:extLst>
              <a:ext uri="{FF2B5EF4-FFF2-40B4-BE49-F238E27FC236}">
                <a16:creationId xmlns:a16="http://schemas.microsoft.com/office/drawing/2014/main" id="{DA306B72-A68D-715D-E650-4FBF3039AEB8}"/>
              </a:ext>
            </a:extLst>
          </p:cNvPr>
          <p:cNvCxnSpPr>
            <a:cxnSpLocks/>
          </p:cNvCxnSpPr>
          <p:nvPr/>
        </p:nvCxnSpPr>
        <p:spPr>
          <a:xfrm flipH="1">
            <a:off x="4082978" y="4370230"/>
            <a:ext cx="65372" cy="602955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9" name="Straight Connector 68">
            <a:extLst>
              <a:ext uri="{FF2B5EF4-FFF2-40B4-BE49-F238E27FC236}">
                <a16:creationId xmlns:a16="http://schemas.microsoft.com/office/drawing/2014/main" id="{B45CCFE8-193B-C61C-6C21-FAD4D6CF277A}"/>
              </a:ext>
            </a:extLst>
          </p:cNvPr>
          <p:cNvCxnSpPr>
            <a:cxnSpLocks/>
          </p:cNvCxnSpPr>
          <p:nvPr/>
        </p:nvCxnSpPr>
        <p:spPr>
          <a:xfrm>
            <a:off x="4098644" y="3629456"/>
            <a:ext cx="49706" cy="613646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1" name="Straight Connector 70">
            <a:extLst>
              <a:ext uri="{FF2B5EF4-FFF2-40B4-BE49-F238E27FC236}">
                <a16:creationId xmlns:a16="http://schemas.microsoft.com/office/drawing/2014/main" id="{6C43A9C4-DF46-10EF-5DF0-FF814C453F0E}"/>
              </a:ext>
            </a:extLst>
          </p:cNvPr>
          <p:cNvCxnSpPr>
            <a:cxnSpLocks/>
          </p:cNvCxnSpPr>
          <p:nvPr/>
        </p:nvCxnSpPr>
        <p:spPr>
          <a:xfrm flipH="1">
            <a:off x="4062120" y="5083566"/>
            <a:ext cx="32686" cy="613059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3" name="Straight Connector 72">
            <a:extLst>
              <a:ext uri="{FF2B5EF4-FFF2-40B4-BE49-F238E27FC236}">
                <a16:creationId xmlns:a16="http://schemas.microsoft.com/office/drawing/2014/main" id="{27A17A0C-B4F8-FB30-B92D-419A9B6A36A0}"/>
              </a:ext>
            </a:extLst>
          </p:cNvPr>
          <p:cNvCxnSpPr>
            <a:cxnSpLocks/>
          </p:cNvCxnSpPr>
          <p:nvPr/>
        </p:nvCxnSpPr>
        <p:spPr>
          <a:xfrm>
            <a:off x="4902755" y="745393"/>
            <a:ext cx="661866" cy="606843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5" name="Straight Connector 74">
            <a:extLst>
              <a:ext uri="{FF2B5EF4-FFF2-40B4-BE49-F238E27FC236}">
                <a16:creationId xmlns:a16="http://schemas.microsoft.com/office/drawing/2014/main" id="{EC8C93FC-D98A-0D29-FA88-5CA26A92FB3D}"/>
              </a:ext>
            </a:extLst>
          </p:cNvPr>
          <p:cNvCxnSpPr>
            <a:cxnSpLocks/>
          </p:cNvCxnSpPr>
          <p:nvPr/>
        </p:nvCxnSpPr>
        <p:spPr>
          <a:xfrm>
            <a:off x="7393421" y="753682"/>
            <a:ext cx="1301846" cy="590805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7" name="Straight Connector 76">
            <a:extLst>
              <a:ext uri="{FF2B5EF4-FFF2-40B4-BE49-F238E27FC236}">
                <a16:creationId xmlns:a16="http://schemas.microsoft.com/office/drawing/2014/main" id="{A5DA131D-FE41-9E2A-4F7C-9ED969FCC539}"/>
              </a:ext>
            </a:extLst>
          </p:cNvPr>
          <p:cNvCxnSpPr>
            <a:cxnSpLocks/>
          </p:cNvCxnSpPr>
          <p:nvPr/>
        </p:nvCxnSpPr>
        <p:spPr>
          <a:xfrm>
            <a:off x="7506237" y="732912"/>
            <a:ext cx="1336963" cy="619324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9" name="Straight Connector 78">
            <a:extLst>
              <a:ext uri="{FF2B5EF4-FFF2-40B4-BE49-F238E27FC236}">
                <a16:creationId xmlns:a16="http://schemas.microsoft.com/office/drawing/2014/main" id="{07938797-26F6-C785-4D49-A128817A5DAE}"/>
              </a:ext>
            </a:extLst>
          </p:cNvPr>
          <p:cNvCxnSpPr>
            <a:cxnSpLocks/>
          </p:cNvCxnSpPr>
          <p:nvPr/>
        </p:nvCxnSpPr>
        <p:spPr>
          <a:xfrm flipV="1">
            <a:off x="7393421" y="1502657"/>
            <a:ext cx="1301846" cy="55814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2" name="Straight Connector 81">
            <a:extLst>
              <a:ext uri="{FF2B5EF4-FFF2-40B4-BE49-F238E27FC236}">
                <a16:creationId xmlns:a16="http://schemas.microsoft.com/office/drawing/2014/main" id="{D0A54212-DA28-E6F3-7AEC-9CE26E12FFD2}"/>
              </a:ext>
            </a:extLst>
          </p:cNvPr>
          <p:cNvCxnSpPr>
            <a:cxnSpLocks/>
          </p:cNvCxnSpPr>
          <p:nvPr/>
        </p:nvCxnSpPr>
        <p:spPr>
          <a:xfrm flipV="1">
            <a:off x="7523795" y="1507162"/>
            <a:ext cx="1301846" cy="55814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3" name="Straight Connector 82">
            <a:extLst>
              <a:ext uri="{FF2B5EF4-FFF2-40B4-BE49-F238E27FC236}">
                <a16:creationId xmlns:a16="http://schemas.microsoft.com/office/drawing/2014/main" id="{1D8AB30B-723B-9C49-AE4C-8C94811EE4C5}"/>
              </a:ext>
            </a:extLst>
          </p:cNvPr>
          <p:cNvCxnSpPr>
            <a:cxnSpLocks/>
          </p:cNvCxnSpPr>
          <p:nvPr/>
        </p:nvCxnSpPr>
        <p:spPr>
          <a:xfrm>
            <a:off x="7367983" y="2203302"/>
            <a:ext cx="905253" cy="590699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5" name="Straight Connector 84">
            <a:extLst>
              <a:ext uri="{FF2B5EF4-FFF2-40B4-BE49-F238E27FC236}">
                <a16:creationId xmlns:a16="http://schemas.microsoft.com/office/drawing/2014/main" id="{BDD2D55D-24EE-E50B-4CE9-85010622A18A}"/>
              </a:ext>
            </a:extLst>
          </p:cNvPr>
          <p:cNvCxnSpPr>
            <a:cxnSpLocks/>
          </p:cNvCxnSpPr>
          <p:nvPr/>
        </p:nvCxnSpPr>
        <p:spPr>
          <a:xfrm>
            <a:off x="7494423" y="2207589"/>
            <a:ext cx="905253" cy="590699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6" name="Straight Connector 85">
            <a:extLst>
              <a:ext uri="{FF2B5EF4-FFF2-40B4-BE49-F238E27FC236}">
                <a16:creationId xmlns:a16="http://schemas.microsoft.com/office/drawing/2014/main" id="{62466C79-EC3A-EB64-642D-3AFEFD5827D9}"/>
              </a:ext>
            </a:extLst>
          </p:cNvPr>
          <p:cNvCxnSpPr>
            <a:cxnSpLocks/>
          </p:cNvCxnSpPr>
          <p:nvPr/>
        </p:nvCxnSpPr>
        <p:spPr>
          <a:xfrm>
            <a:off x="8130562" y="2190402"/>
            <a:ext cx="963290" cy="614582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8" name="Straight Connector 87">
            <a:extLst>
              <a:ext uri="{FF2B5EF4-FFF2-40B4-BE49-F238E27FC236}">
                <a16:creationId xmlns:a16="http://schemas.microsoft.com/office/drawing/2014/main" id="{F97A9036-A665-7178-425D-073EA886C2D5}"/>
              </a:ext>
            </a:extLst>
          </p:cNvPr>
          <p:cNvCxnSpPr>
            <a:cxnSpLocks/>
          </p:cNvCxnSpPr>
          <p:nvPr/>
        </p:nvCxnSpPr>
        <p:spPr>
          <a:xfrm>
            <a:off x="8242618" y="2190400"/>
            <a:ext cx="963290" cy="614582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9" name="Straight Connector 88">
            <a:extLst>
              <a:ext uri="{FF2B5EF4-FFF2-40B4-BE49-F238E27FC236}">
                <a16:creationId xmlns:a16="http://schemas.microsoft.com/office/drawing/2014/main" id="{3D7CE71E-9FA0-67DE-8FE2-4172862431FE}"/>
              </a:ext>
            </a:extLst>
          </p:cNvPr>
          <p:cNvCxnSpPr>
            <a:cxnSpLocks/>
          </p:cNvCxnSpPr>
          <p:nvPr/>
        </p:nvCxnSpPr>
        <p:spPr>
          <a:xfrm flipV="1">
            <a:off x="7961284" y="1469585"/>
            <a:ext cx="1619075" cy="615707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1" name="Straight Connector 90">
            <a:extLst>
              <a:ext uri="{FF2B5EF4-FFF2-40B4-BE49-F238E27FC236}">
                <a16:creationId xmlns:a16="http://schemas.microsoft.com/office/drawing/2014/main" id="{890990F2-2E20-BD5F-665E-4B6C625DC8A3}"/>
              </a:ext>
            </a:extLst>
          </p:cNvPr>
          <p:cNvCxnSpPr>
            <a:cxnSpLocks/>
          </p:cNvCxnSpPr>
          <p:nvPr/>
        </p:nvCxnSpPr>
        <p:spPr>
          <a:xfrm flipV="1">
            <a:off x="8031824" y="1473862"/>
            <a:ext cx="1619075" cy="615707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2" name="Straight Connector 91">
            <a:extLst>
              <a:ext uri="{FF2B5EF4-FFF2-40B4-BE49-F238E27FC236}">
                <a16:creationId xmlns:a16="http://schemas.microsoft.com/office/drawing/2014/main" id="{61744F88-EC0E-BF23-7C91-899459ABB300}"/>
              </a:ext>
            </a:extLst>
          </p:cNvPr>
          <p:cNvCxnSpPr>
            <a:cxnSpLocks/>
          </p:cNvCxnSpPr>
          <p:nvPr/>
        </p:nvCxnSpPr>
        <p:spPr>
          <a:xfrm flipV="1">
            <a:off x="8146477" y="1478542"/>
            <a:ext cx="1619075" cy="61570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3" name="Straight Connector 92">
            <a:extLst>
              <a:ext uri="{FF2B5EF4-FFF2-40B4-BE49-F238E27FC236}">
                <a16:creationId xmlns:a16="http://schemas.microsoft.com/office/drawing/2014/main" id="{BE92EBCB-04D4-8BA8-C5EB-3C57D73279B0}"/>
              </a:ext>
            </a:extLst>
          </p:cNvPr>
          <p:cNvCxnSpPr>
            <a:cxnSpLocks/>
          </p:cNvCxnSpPr>
          <p:nvPr/>
        </p:nvCxnSpPr>
        <p:spPr>
          <a:xfrm flipV="1">
            <a:off x="8273236" y="1478139"/>
            <a:ext cx="1619075" cy="615707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4" name="Straight Connector 93">
            <a:extLst>
              <a:ext uri="{FF2B5EF4-FFF2-40B4-BE49-F238E27FC236}">
                <a16:creationId xmlns:a16="http://schemas.microsoft.com/office/drawing/2014/main" id="{367C48B3-45A3-8027-D033-2D64A1AACC91}"/>
              </a:ext>
            </a:extLst>
          </p:cNvPr>
          <p:cNvCxnSpPr>
            <a:cxnSpLocks/>
          </p:cNvCxnSpPr>
          <p:nvPr/>
        </p:nvCxnSpPr>
        <p:spPr>
          <a:xfrm>
            <a:off x="8191753" y="775189"/>
            <a:ext cx="1388606" cy="600879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6" name="Straight Connector 95">
            <a:extLst>
              <a:ext uri="{FF2B5EF4-FFF2-40B4-BE49-F238E27FC236}">
                <a16:creationId xmlns:a16="http://schemas.microsoft.com/office/drawing/2014/main" id="{7F11281B-717E-BB6B-D85C-E59ECCFC372D}"/>
              </a:ext>
            </a:extLst>
          </p:cNvPr>
          <p:cNvCxnSpPr>
            <a:cxnSpLocks/>
          </p:cNvCxnSpPr>
          <p:nvPr/>
        </p:nvCxnSpPr>
        <p:spPr>
          <a:xfrm>
            <a:off x="8345109" y="739715"/>
            <a:ext cx="1388606" cy="600879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7" name="Straight Connector 96">
            <a:extLst>
              <a:ext uri="{FF2B5EF4-FFF2-40B4-BE49-F238E27FC236}">
                <a16:creationId xmlns:a16="http://schemas.microsoft.com/office/drawing/2014/main" id="{C045CC95-CA36-62C6-0869-33DFE7BECFA3}"/>
              </a:ext>
            </a:extLst>
          </p:cNvPr>
          <p:cNvCxnSpPr>
            <a:cxnSpLocks/>
          </p:cNvCxnSpPr>
          <p:nvPr/>
        </p:nvCxnSpPr>
        <p:spPr>
          <a:xfrm>
            <a:off x="8505207" y="745106"/>
            <a:ext cx="1388606" cy="600879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8" name="Straight Connector 97">
            <a:extLst>
              <a:ext uri="{FF2B5EF4-FFF2-40B4-BE49-F238E27FC236}">
                <a16:creationId xmlns:a16="http://schemas.microsoft.com/office/drawing/2014/main" id="{2071BB59-F61C-D532-7376-221D0379EDFE}"/>
              </a:ext>
            </a:extLst>
          </p:cNvPr>
          <p:cNvCxnSpPr>
            <a:cxnSpLocks/>
          </p:cNvCxnSpPr>
          <p:nvPr/>
        </p:nvCxnSpPr>
        <p:spPr>
          <a:xfrm flipV="1">
            <a:off x="6659438" y="2930568"/>
            <a:ext cx="1613798" cy="588826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0" name="Straight Connector 99">
            <a:extLst>
              <a:ext uri="{FF2B5EF4-FFF2-40B4-BE49-F238E27FC236}">
                <a16:creationId xmlns:a16="http://schemas.microsoft.com/office/drawing/2014/main" id="{5BD75F1C-17C8-644B-5492-63C9C8B17D68}"/>
              </a:ext>
            </a:extLst>
          </p:cNvPr>
          <p:cNvCxnSpPr>
            <a:cxnSpLocks/>
          </p:cNvCxnSpPr>
          <p:nvPr/>
        </p:nvCxnSpPr>
        <p:spPr>
          <a:xfrm flipV="1">
            <a:off x="6783109" y="2930250"/>
            <a:ext cx="1613798" cy="588826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1" name="Straight Connector 100">
            <a:extLst>
              <a:ext uri="{FF2B5EF4-FFF2-40B4-BE49-F238E27FC236}">
                <a16:creationId xmlns:a16="http://schemas.microsoft.com/office/drawing/2014/main" id="{B29691BB-090A-50F0-58F8-7C19A5AEE57C}"/>
              </a:ext>
            </a:extLst>
          </p:cNvPr>
          <p:cNvCxnSpPr>
            <a:cxnSpLocks/>
          </p:cNvCxnSpPr>
          <p:nvPr/>
        </p:nvCxnSpPr>
        <p:spPr>
          <a:xfrm flipV="1">
            <a:off x="7211843" y="2936581"/>
            <a:ext cx="1613798" cy="588826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2" name="Straight Connector 101">
            <a:extLst>
              <a:ext uri="{FF2B5EF4-FFF2-40B4-BE49-F238E27FC236}">
                <a16:creationId xmlns:a16="http://schemas.microsoft.com/office/drawing/2014/main" id="{A79C3E30-90A5-E43B-1E44-AC0FEBFC11EC}"/>
              </a:ext>
            </a:extLst>
          </p:cNvPr>
          <p:cNvCxnSpPr>
            <a:cxnSpLocks/>
          </p:cNvCxnSpPr>
          <p:nvPr/>
        </p:nvCxnSpPr>
        <p:spPr>
          <a:xfrm flipV="1">
            <a:off x="7289844" y="2929494"/>
            <a:ext cx="1613798" cy="588826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3" name="Straight Connector 102">
            <a:extLst>
              <a:ext uri="{FF2B5EF4-FFF2-40B4-BE49-F238E27FC236}">
                <a16:creationId xmlns:a16="http://schemas.microsoft.com/office/drawing/2014/main" id="{2464AEFC-7C74-3D37-112A-F2D2EFBC75C1}"/>
              </a:ext>
            </a:extLst>
          </p:cNvPr>
          <p:cNvCxnSpPr>
            <a:cxnSpLocks/>
          </p:cNvCxnSpPr>
          <p:nvPr/>
        </p:nvCxnSpPr>
        <p:spPr>
          <a:xfrm flipV="1">
            <a:off x="7342216" y="2943472"/>
            <a:ext cx="1613798" cy="588826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4" name="Straight Connector 103">
            <a:extLst>
              <a:ext uri="{FF2B5EF4-FFF2-40B4-BE49-F238E27FC236}">
                <a16:creationId xmlns:a16="http://schemas.microsoft.com/office/drawing/2014/main" id="{40F46051-EE1C-BB65-A741-E3A4E68F2C8C}"/>
              </a:ext>
            </a:extLst>
          </p:cNvPr>
          <p:cNvCxnSpPr>
            <a:cxnSpLocks/>
          </p:cNvCxnSpPr>
          <p:nvPr/>
        </p:nvCxnSpPr>
        <p:spPr>
          <a:xfrm flipV="1">
            <a:off x="7485623" y="2930250"/>
            <a:ext cx="1613798" cy="588826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5" name="Straight Connector 104">
            <a:extLst>
              <a:ext uri="{FF2B5EF4-FFF2-40B4-BE49-F238E27FC236}">
                <a16:creationId xmlns:a16="http://schemas.microsoft.com/office/drawing/2014/main" id="{14A60AE1-1E25-CFDB-177C-DD872E1FEAAA}"/>
              </a:ext>
            </a:extLst>
          </p:cNvPr>
          <p:cNvCxnSpPr>
            <a:cxnSpLocks/>
          </p:cNvCxnSpPr>
          <p:nvPr/>
        </p:nvCxnSpPr>
        <p:spPr>
          <a:xfrm flipV="1">
            <a:off x="7583974" y="2941717"/>
            <a:ext cx="1613798" cy="588826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6" name="Straight Connector 105">
            <a:extLst>
              <a:ext uri="{FF2B5EF4-FFF2-40B4-BE49-F238E27FC236}">
                <a16:creationId xmlns:a16="http://schemas.microsoft.com/office/drawing/2014/main" id="{C3EC6654-AEAD-0B81-30BA-815E774334D1}"/>
              </a:ext>
            </a:extLst>
          </p:cNvPr>
          <p:cNvCxnSpPr>
            <a:cxnSpLocks/>
          </p:cNvCxnSpPr>
          <p:nvPr/>
        </p:nvCxnSpPr>
        <p:spPr>
          <a:xfrm>
            <a:off x="6652547" y="3641216"/>
            <a:ext cx="852791" cy="616516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8" name="Straight Connector 107">
            <a:extLst>
              <a:ext uri="{FF2B5EF4-FFF2-40B4-BE49-F238E27FC236}">
                <a16:creationId xmlns:a16="http://schemas.microsoft.com/office/drawing/2014/main" id="{251BF848-2EA3-4D5A-3B07-A7EFE4458FEB}"/>
              </a:ext>
            </a:extLst>
          </p:cNvPr>
          <p:cNvCxnSpPr>
            <a:cxnSpLocks/>
          </p:cNvCxnSpPr>
          <p:nvPr/>
        </p:nvCxnSpPr>
        <p:spPr>
          <a:xfrm>
            <a:off x="6768809" y="3655121"/>
            <a:ext cx="852791" cy="616516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9" name="Straight Connector 108">
            <a:extLst>
              <a:ext uri="{FF2B5EF4-FFF2-40B4-BE49-F238E27FC236}">
                <a16:creationId xmlns:a16="http://schemas.microsoft.com/office/drawing/2014/main" id="{36B157A9-39D7-D6AF-147D-C601AAD04C93}"/>
              </a:ext>
            </a:extLst>
          </p:cNvPr>
          <p:cNvCxnSpPr>
            <a:cxnSpLocks/>
          </p:cNvCxnSpPr>
          <p:nvPr/>
        </p:nvCxnSpPr>
        <p:spPr>
          <a:xfrm>
            <a:off x="7243952" y="3649791"/>
            <a:ext cx="852791" cy="616516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0" name="Straight Connector 109">
            <a:extLst>
              <a:ext uri="{FF2B5EF4-FFF2-40B4-BE49-F238E27FC236}">
                <a16:creationId xmlns:a16="http://schemas.microsoft.com/office/drawing/2014/main" id="{5634CDDC-907F-FF45-8B18-E299AE4138CB}"/>
              </a:ext>
            </a:extLst>
          </p:cNvPr>
          <p:cNvCxnSpPr>
            <a:cxnSpLocks/>
          </p:cNvCxnSpPr>
          <p:nvPr/>
        </p:nvCxnSpPr>
        <p:spPr>
          <a:xfrm>
            <a:off x="7319927" y="3643645"/>
            <a:ext cx="826550" cy="610064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2" name="Straight Connector 111">
            <a:extLst>
              <a:ext uri="{FF2B5EF4-FFF2-40B4-BE49-F238E27FC236}">
                <a16:creationId xmlns:a16="http://schemas.microsoft.com/office/drawing/2014/main" id="{AC2C1EFE-FDC6-FF87-8BA4-F15C1A6AA46F}"/>
              </a:ext>
            </a:extLst>
          </p:cNvPr>
          <p:cNvCxnSpPr>
            <a:cxnSpLocks/>
          </p:cNvCxnSpPr>
          <p:nvPr/>
        </p:nvCxnSpPr>
        <p:spPr>
          <a:xfrm>
            <a:off x="7440132" y="3636558"/>
            <a:ext cx="826550" cy="610064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3" name="Straight Connector 112">
            <a:extLst>
              <a:ext uri="{FF2B5EF4-FFF2-40B4-BE49-F238E27FC236}">
                <a16:creationId xmlns:a16="http://schemas.microsoft.com/office/drawing/2014/main" id="{F7204E15-EA51-D19A-66A4-20C17C2A6D7B}"/>
              </a:ext>
            </a:extLst>
          </p:cNvPr>
          <p:cNvCxnSpPr>
            <a:cxnSpLocks/>
          </p:cNvCxnSpPr>
          <p:nvPr/>
        </p:nvCxnSpPr>
        <p:spPr>
          <a:xfrm>
            <a:off x="7545339" y="3636558"/>
            <a:ext cx="826550" cy="610064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4" name="Straight Connector 113">
            <a:extLst>
              <a:ext uri="{FF2B5EF4-FFF2-40B4-BE49-F238E27FC236}">
                <a16:creationId xmlns:a16="http://schemas.microsoft.com/office/drawing/2014/main" id="{0C6CB64A-E5E3-F833-07F6-E8430AC54532}"/>
              </a:ext>
            </a:extLst>
          </p:cNvPr>
          <p:cNvCxnSpPr>
            <a:cxnSpLocks/>
          </p:cNvCxnSpPr>
          <p:nvPr/>
        </p:nvCxnSpPr>
        <p:spPr>
          <a:xfrm>
            <a:off x="7510109" y="4371508"/>
            <a:ext cx="694934" cy="60167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6" name="Straight Connector 115">
            <a:extLst>
              <a:ext uri="{FF2B5EF4-FFF2-40B4-BE49-F238E27FC236}">
                <a16:creationId xmlns:a16="http://schemas.microsoft.com/office/drawing/2014/main" id="{69880C1A-0ACE-11F7-ECE5-CF28FB3AB96D}"/>
              </a:ext>
            </a:extLst>
          </p:cNvPr>
          <p:cNvCxnSpPr>
            <a:cxnSpLocks/>
          </p:cNvCxnSpPr>
          <p:nvPr/>
        </p:nvCxnSpPr>
        <p:spPr>
          <a:xfrm>
            <a:off x="7630336" y="4378595"/>
            <a:ext cx="694934" cy="60167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7" name="Straight Connector 116">
            <a:extLst>
              <a:ext uri="{FF2B5EF4-FFF2-40B4-BE49-F238E27FC236}">
                <a16:creationId xmlns:a16="http://schemas.microsoft.com/office/drawing/2014/main" id="{D501C89F-09C2-EF57-ACC1-4D3B5FC74BCD}"/>
              </a:ext>
            </a:extLst>
          </p:cNvPr>
          <p:cNvCxnSpPr>
            <a:cxnSpLocks/>
          </p:cNvCxnSpPr>
          <p:nvPr/>
        </p:nvCxnSpPr>
        <p:spPr>
          <a:xfrm>
            <a:off x="8148178" y="4366921"/>
            <a:ext cx="753366" cy="606264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9" name="Straight Connector 118">
            <a:extLst>
              <a:ext uri="{FF2B5EF4-FFF2-40B4-BE49-F238E27FC236}">
                <a16:creationId xmlns:a16="http://schemas.microsoft.com/office/drawing/2014/main" id="{182A1585-7C2A-86FC-0BBD-63F753807872}"/>
              </a:ext>
            </a:extLst>
          </p:cNvPr>
          <p:cNvCxnSpPr>
            <a:cxnSpLocks/>
          </p:cNvCxnSpPr>
          <p:nvPr/>
        </p:nvCxnSpPr>
        <p:spPr>
          <a:xfrm>
            <a:off x="8230862" y="4378595"/>
            <a:ext cx="753366" cy="606264"/>
          </a:xfrm>
          <a:prstGeom prst="line">
            <a:avLst/>
          </a:prstGeom>
          <a:ln>
            <a:solidFill>
              <a:srgbClr val="FFC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0" name="Straight Connector 119">
            <a:extLst>
              <a:ext uri="{FF2B5EF4-FFF2-40B4-BE49-F238E27FC236}">
                <a16:creationId xmlns:a16="http://schemas.microsoft.com/office/drawing/2014/main" id="{AA9B411B-05CD-1A32-DA18-2C40D0C21359}"/>
              </a:ext>
            </a:extLst>
          </p:cNvPr>
          <p:cNvCxnSpPr>
            <a:cxnSpLocks/>
          </p:cNvCxnSpPr>
          <p:nvPr/>
        </p:nvCxnSpPr>
        <p:spPr>
          <a:xfrm>
            <a:off x="8277752" y="4384450"/>
            <a:ext cx="753366" cy="606264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1" name="Straight Connector 120">
            <a:extLst>
              <a:ext uri="{FF2B5EF4-FFF2-40B4-BE49-F238E27FC236}">
                <a16:creationId xmlns:a16="http://schemas.microsoft.com/office/drawing/2014/main" id="{A1D31AD8-2517-87BA-8F3E-11923B72F5E2}"/>
              </a:ext>
            </a:extLst>
          </p:cNvPr>
          <p:cNvCxnSpPr>
            <a:cxnSpLocks/>
          </p:cNvCxnSpPr>
          <p:nvPr/>
        </p:nvCxnSpPr>
        <p:spPr>
          <a:xfrm>
            <a:off x="8369983" y="4372740"/>
            <a:ext cx="753366" cy="606264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2" name="Straight Connector 121">
            <a:extLst>
              <a:ext uri="{FF2B5EF4-FFF2-40B4-BE49-F238E27FC236}">
                <a16:creationId xmlns:a16="http://schemas.microsoft.com/office/drawing/2014/main" id="{90E6E8FD-F91E-73B4-8E43-74847A92F624}"/>
              </a:ext>
            </a:extLst>
          </p:cNvPr>
          <p:cNvCxnSpPr>
            <a:cxnSpLocks/>
          </p:cNvCxnSpPr>
          <p:nvPr/>
        </p:nvCxnSpPr>
        <p:spPr>
          <a:xfrm flipV="1">
            <a:off x="7820609" y="5104839"/>
            <a:ext cx="1377163" cy="591786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5" name="Straight Connector 124">
            <a:extLst>
              <a:ext uri="{FF2B5EF4-FFF2-40B4-BE49-F238E27FC236}">
                <a16:creationId xmlns:a16="http://schemas.microsoft.com/office/drawing/2014/main" id="{5D7F13EA-FFCF-A574-3F67-5214D50FAB96}"/>
              </a:ext>
            </a:extLst>
          </p:cNvPr>
          <p:cNvCxnSpPr>
            <a:cxnSpLocks/>
          </p:cNvCxnSpPr>
          <p:nvPr/>
        </p:nvCxnSpPr>
        <p:spPr>
          <a:xfrm flipV="1">
            <a:off x="7710383" y="5106594"/>
            <a:ext cx="1377163" cy="591786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6" name="Straight Connector 125">
            <a:extLst>
              <a:ext uri="{FF2B5EF4-FFF2-40B4-BE49-F238E27FC236}">
                <a16:creationId xmlns:a16="http://schemas.microsoft.com/office/drawing/2014/main" id="{9F38BCFB-A471-7471-A2B1-039571137D14}"/>
              </a:ext>
            </a:extLst>
          </p:cNvPr>
          <p:cNvCxnSpPr>
            <a:cxnSpLocks/>
          </p:cNvCxnSpPr>
          <p:nvPr/>
        </p:nvCxnSpPr>
        <p:spPr>
          <a:xfrm flipV="1">
            <a:off x="7670347" y="5099507"/>
            <a:ext cx="1377163" cy="591786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7" name="Straight Connector 126">
            <a:extLst>
              <a:ext uri="{FF2B5EF4-FFF2-40B4-BE49-F238E27FC236}">
                <a16:creationId xmlns:a16="http://schemas.microsoft.com/office/drawing/2014/main" id="{FDCA5A84-21ED-04F3-CFCF-893DFF228869}"/>
              </a:ext>
            </a:extLst>
          </p:cNvPr>
          <p:cNvCxnSpPr>
            <a:cxnSpLocks/>
          </p:cNvCxnSpPr>
          <p:nvPr/>
        </p:nvCxnSpPr>
        <p:spPr>
          <a:xfrm flipV="1">
            <a:off x="7569705" y="5106594"/>
            <a:ext cx="1377163" cy="591786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8" name="Straight Connector 127">
            <a:extLst>
              <a:ext uri="{FF2B5EF4-FFF2-40B4-BE49-F238E27FC236}">
                <a16:creationId xmlns:a16="http://schemas.microsoft.com/office/drawing/2014/main" id="{4EDB2431-23C7-14E1-FD23-03805D390FBB}"/>
              </a:ext>
            </a:extLst>
          </p:cNvPr>
          <p:cNvCxnSpPr>
            <a:cxnSpLocks/>
          </p:cNvCxnSpPr>
          <p:nvPr/>
        </p:nvCxnSpPr>
        <p:spPr>
          <a:xfrm flipV="1">
            <a:off x="6783109" y="5112717"/>
            <a:ext cx="1586874" cy="59275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0" name="Straight Connector 129">
            <a:extLst>
              <a:ext uri="{FF2B5EF4-FFF2-40B4-BE49-F238E27FC236}">
                <a16:creationId xmlns:a16="http://schemas.microsoft.com/office/drawing/2014/main" id="{63ED64DA-F229-3CC8-EF30-717F77EB9D1C}"/>
              </a:ext>
            </a:extLst>
          </p:cNvPr>
          <p:cNvCxnSpPr>
            <a:cxnSpLocks/>
          </p:cNvCxnSpPr>
          <p:nvPr/>
        </p:nvCxnSpPr>
        <p:spPr>
          <a:xfrm flipV="1">
            <a:off x="6671412" y="5087340"/>
            <a:ext cx="1586874" cy="59275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1" name="Straight Connector 130">
            <a:extLst>
              <a:ext uri="{FF2B5EF4-FFF2-40B4-BE49-F238E27FC236}">
                <a16:creationId xmlns:a16="http://schemas.microsoft.com/office/drawing/2014/main" id="{E1B010BE-8A63-019C-CEF5-DAC73C588DD7}"/>
              </a:ext>
            </a:extLst>
          </p:cNvPr>
          <p:cNvCxnSpPr>
            <a:cxnSpLocks/>
          </p:cNvCxnSpPr>
          <p:nvPr/>
        </p:nvCxnSpPr>
        <p:spPr>
          <a:xfrm>
            <a:off x="4087400" y="741291"/>
            <a:ext cx="54092" cy="610873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3" name="Straight Connector 132">
            <a:extLst>
              <a:ext uri="{FF2B5EF4-FFF2-40B4-BE49-F238E27FC236}">
                <a16:creationId xmlns:a16="http://schemas.microsoft.com/office/drawing/2014/main" id="{65C45890-559F-9E47-6985-2E892CAA6E81}"/>
              </a:ext>
            </a:extLst>
          </p:cNvPr>
          <p:cNvCxnSpPr>
            <a:cxnSpLocks/>
          </p:cNvCxnSpPr>
          <p:nvPr/>
        </p:nvCxnSpPr>
        <p:spPr>
          <a:xfrm flipH="1">
            <a:off x="3922885" y="1473593"/>
            <a:ext cx="219368" cy="594687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5" name="Straight Connector 134">
            <a:extLst>
              <a:ext uri="{FF2B5EF4-FFF2-40B4-BE49-F238E27FC236}">
                <a16:creationId xmlns:a16="http://schemas.microsoft.com/office/drawing/2014/main" id="{CF82105A-0A9E-DEFE-5050-64F1DEC91329}"/>
              </a:ext>
            </a:extLst>
          </p:cNvPr>
          <p:cNvCxnSpPr>
            <a:cxnSpLocks/>
          </p:cNvCxnSpPr>
          <p:nvPr/>
        </p:nvCxnSpPr>
        <p:spPr>
          <a:xfrm>
            <a:off x="3929398" y="2195522"/>
            <a:ext cx="153580" cy="606257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7" name="Straight Connector 136">
            <a:extLst>
              <a:ext uri="{FF2B5EF4-FFF2-40B4-BE49-F238E27FC236}">
                <a16:creationId xmlns:a16="http://schemas.microsoft.com/office/drawing/2014/main" id="{952A1978-C733-E145-ACB6-09A280F4B9FB}"/>
              </a:ext>
            </a:extLst>
          </p:cNvPr>
          <p:cNvCxnSpPr>
            <a:cxnSpLocks/>
          </p:cNvCxnSpPr>
          <p:nvPr/>
        </p:nvCxnSpPr>
        <p:spPr>
          <a:xfrm flipH="1">
            <a:off x="3727616" y="2925659"/>
            <a:ext cx="371944" cy="593099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9" name="Straight Connector 138">
            <a:extLst>
              <a:ext uri="{FF2B5EF4-FFF2-40B4-BE49-F238E27FC236}">
                <a16:creationId xmlns:a16="http://schemas.microsoft.com/office/drawing/2014/main" id="{6F7FC23F-F9BD-5B0A-18A2-1EDB0CD509D1}"/>
              </a:ext>
            </a:extLst>
          </p:cNvPr>
          <p:cNvCxnSpPr>
            <a:cxnSpLocks/>
          </p:cNvCxnSpPr>
          <p:nvPr/>
        </p:nvCxnSpPr>
        <p:spPr>
          <a:xfrm flipH="1">
            <a:off x="3693776" y="3639435"/>
            <a:ext cx="45412" cy="607187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1" name="Straight Connector 140">
            <a:extLst>
              <a:ext uri="{FF2B5EF4-FFF2-40B4-BE49-F238E27FC236}">
                <a16:creationId xmlns:a16="http://schemas.microsoft.com/office/drawing/2014/main" id="{E99A1B59-0678-D048-D93B-96C85DD4FFB0}"/>
              </a:ext>
            </a:extLst>
          </p:cNvPr>
          <p:cNvCxnSpPr>
            <a:cxnSpLocks/>
          </p:cNvCxnSpPr>
          <p:nvPr/>
        </p:nvCxnSpPr>
        <p:spPr>
          <a:xfrm flipH="1">
            <a:off x="3673331" y="4372325"/>
            <a:ext cx="4325" cy="600860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3" name="Straight Connector 142">
            <a:extLst>
              <a:ext uri="{FF2B5EF4-FFF2-40B4-BE49-F238E27FC236}">
                <a16:creationId xmlns:a16="http://schemas.microsoft.com/office/drawing/2014/main" id="{18F32B85-722E-5609-F458-E7A4804676F4}"/>
              </a:ext>
            </a:extLst>
          </p:cNvPr>
          <p:cNvCxnSpPr>
            <a:cxnSpLocks/>
          </p:cNvCxnSpPr>
          <p:nvPr/>
        </p:nvCxnSpPr>
        <p:spPr>
          <a:xfrm>
            <a:off x="3886492" y="740108"/>
            <a:ext cx="54092" cy="610873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4" name="Straight Connector 143">
            <a:extLst>
              <a:ext uri="{FF2B5EF4-FFF2-40B4-BE49-F238E27FC236}">
                <a16:creationId xmlns:a16="http://schemas.microsoft.com/office/drawing/2014/main" id="{22CD6E82-C410-C0D3-AC82-6EC86A92C599}"/>
              </a:ext>
            </a:extLst>
          </p:cNvPr>
          <p:cNvCxnSpPr>
            <a:cxnSpLocks/>
          </p:cNvCxnSpPr>
          <p:nvPr/>
        </p:nvCxnSpPr>
        <p:spPr>
          <a:xfrm>
            <a:off x="3856137" y="747935"/>
            <a:ext cx="54092" cy="610873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5" name="Straight Connector 144">
            <a:extLst>
              <a:ext uri="{FF2B5EF4-FFF2-40B4-BE49-F238E27FC236}">
                <a16:creationId xmlns:a16="http://schemas.microsoft.com/office/drawing/2014/main" id="{A82DCA41-2B2F-8571-F1A0-E96CAEA2BD14}"/>
              </a:ext>
            </a:extLst>
          </p:cNvPr>
          <p:cNvCxnSpPr>
            <a:cxnSpLocks/>
          </p:cNvCxnSpPr>
          <p:nvPr/>
        </p:nvCxnSpPr>
        <p:spPr>
          <a:xfrm>
            <a:off x="3752351" y="747935"/>
            <a:ext cx="54092" cy="610873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6" name="Straight Connector 145">
            <a:extLst>
              <a:ext uri="{FF2B5EF4-FFF2-40B4-BE49-F238E27FC236}">
                <a16:creationId xmlns:a16="http://schemas.microsoft.com/office/drawing/2014/main" id="{7C02ABFE-D0D6-F6E2-C84D-DB8490E84928}"/>
              </a:ext>
            </a:extLst>
          </p:cNvPr>
          <p:cNvCxnSpPr>
            <a:cxnSpLocks/>
          </p:cNvCxnSpPr>
          <p:nvPr/>
        </p:nvCxnSpPr>
        <p:spPr>
          <a:xfrm flipH="1">
            <a:off x="3741867" y="1487200"/>
            <a:ext cx="219368" cy="594687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7" name="Straight Connector 146">
            <a:extLst>
              <a:ext uri="{FF2B5EF4-FFF2-40B4-BE49-F238E27FC236}">
                <a16:creationId xmlns:a16="http://schemas.microsoft.com/office/drawing/2014/main" id="{687284DE-0357-1CCE-CAC0-F073654B37CE}"/>
              </a:ext>
            </a:extLst>
          </p:cNvPr>
          <p:cNvCxnSpPr>
            <a:cxnSpLocks/>
          </p:cNvCxnSpPr>
          <p:nvPr/>
        </p:nvCxnSpPr>
        <p:spPr>
          <a:xfrm flipH="1">
            <a:off x="3698548" y="1487200"/>
            <a:ext cx="219368" cy="59468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8" name="Straight Connector 147">
            <a:extLst>
              <a:ext uri="{FF2B5EF4-FFF2-40B4-BE49-F238E27FC236}">
                <a16:creationId xmlns:a16="http://schemas.microsoft.com/office/drawing/2014/main" id="{CC77F8E3-017C-EFEB-4580-A0C4B10A32C0}"/>
              </a:ext>
            </a:extLst>
          </p:cNvPr>
          <p:cNvCxnSpPr>
            <a:cxnSpLocks/>
          </p:cNvCxnSpPr>
          <p:nvPr/>
        </p:nvCxnSpPr>
        <p:spPr>
          <a:xfrm flipH="1">
            <a:off x="3654868" y="1474976"/>
            <a:ext cx="219368" cy="594687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9" name="Straight Connector 148">
            <a:extLst>
              <a:ext uri="{FF2B5EF4-FFF2-40B4-BE49-F238E27FC236}">
                <a16:creationId xmlns:a16="http://schemas.microsoft.com/office/drawing/2014/main" id="{206C4AD2-F7EB-F81A-39A9-0A03884F10DA}"/>
              </a:ext>
            </a:extLst>
          </p:cNvPr>
          <p:cNvCxnSpPr>
            <a:cxnSpLocks/>
          </p:cNvCxnSpPr>
          <p:nvPr/>
        </p:nvCxnSpPr>
        <p:spPr>
          <a:xfrm flipH="1">
            <a:off x="3587075" y="1488374"/>
            <a:ext cx="219368" cy="594687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0" name="Straight Connector 149">
            <a:extLst>
              <a:ext uri="{FF2B5EF4-FFF2-40B4-BE49-F238E27FC236}">
                <a16:creationId xmlns:a16="http://schemas.microsoft.com/office/drawing/2014/main" id="{ADEA0C46-8D47-5ECB-F6DA-01E183CF2499}"/>
              </a:ext>
            </a:extLst>
          </p:cNvPr>
          <p:cNvCxnSpPr>
            <a:cxnSpLocks/>
          </p:cNvCxnSpPr>
          <p:nvPr/>
        </p:nvCxnSpPr>
        <p:spPr>
          <a:xfrm>
            <a:off x="3581687" y="2201014"/>
            <a:ext cx="153580" cy="606257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1" name="Straight Connector 150">
            <a:extLst>
              <a:ext uri="{FF2B5EF4-FFF2-40B4-BE49-F238E27FC236}">
                <a16:creationId xmlns:a16="http://schemas.microsoft.com/office/drawing/2014/main" id="{26F75EFB-279A-0FC7-D9E8-4A64B3735301}"/>
              </a:ext>
            </a:extLst>
          </p:cNvPr>
          <p:cNvCxnSpPr>
            <a:cxnSpLocks/>
          </p:cNvCxnSpPr>
          <p:nvPr/>
        </p:nvCxnSpPr>
        <p:spPr>
          <a:xfrm>
            <a:off x="3633413" y="2189549"/>
            <a:ext cx="153580" cy="606257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2" name="Straight Connector 151">
            <a:extLst>
              <a:ext uri="{FF2B5EF4-FFF2-40B4-BE49-F238E27FC236}">
                <a16:creationId xmlns:a16="http://schemas.microsoft.com/office/drawing/2014/main" id="{B59640DF-B979-B164-251E-C8F7BEAF26C6}"/>
              </a:ext>
            </a:extLst>
          </p:cNvPr>
          <p:cNvCxnSpPr>
            <a:cxnSpLocks/>
          </p:cNvCxnSpPr>
          <p:nvPr/>
        </p:nvCxnSpPr>
        <p:spPr>
          <a:xfrm>
            <a:off x="3678598" y="2196014"/>
            <a:ext cx="153580" cy="60625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3" name="Straight Connector 152">
            <a:extLst>
              <a:ext uri="{FF2B5EF4-FFF2-40B4-BE49-F238E27FC236}">
                <a16:creationId xmlns:a16="http://schemas.microsoft.com/office/drawing/2014/main" id="{76F04282-F1F6-DC80-EAD3-E0E54CB6E61F}"/>
              </a:ext>
            </a:extLst>
          </p:cNvPr>
          <p:cNvCxnSpPr>
            <a:cxnSpLocks/>
          </p:cNvCxnSpPr>
          <p:nvPr/>
        </p:nvCxnSpPr>
        <p:spPr>
          <a:xfrm>
            <a:off x="3716872" y="2197701"/>
            <a:ext cx="153580" cy="606257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4" name="Straight Connector 153">
            <a:extLst>
              <a:ext uri="{FF2B5EF4-FFF2-40B4-BE49-F238E27FC236}">
                <a16:creationId xmlns:a16="http://schemas.microsoft.com/office/drawing/2014/main" id="{385F6EF7-E03D-5150-96C2-AD8978BDB2A4}"/>
              </a:ext>
            </a:extLst>
          </p:cNvPr>
          <p:cNvCxnSpPr>
            <a:cxnSpLocks/>
          </p:cNvCxnSpPr>
          <p:nvPr/>
        </p:nvCxnSpPr>
        <p:spPr>
          <a:xfrm flipH="1">
            <a:off x="3519036" y="2932747"/>
            <a:ext cx="371944" cy="593099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5" name="Straight Connector 154">
            <a:extLst>
              <a:ext uri="{FF2B5EF4-FFF2-40B4-BE49-F238E27FC236}">
                <a16:creationId xmlns:a16="http://schemas.microsoft.com/office/drawing/2014/main" id="{18DD7804-3756-8EBD-9437-A94FFE0B2BDB}"/>
              </a:ext>
            </a:extLst>
          </p:cNvPr>
          <p:cNvCxnSpPr>
            <a:cxnSpLocks/>
          </p:cNvCxnSpPr>
          <p:nvPr/>
        </p:nvCxnSpPr>
        <p:spPr>
          <a:xfrm flipH="1">
            <a:off x="3488187" y="2934826"/>
            <a:ext cx="371944" cy="593099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6" name="Straight Connector 155">
            <a:extLst>
              <a:ext uri="{FF2B5EF4-FFF2-40B4-BE49-F238E27FC236}">
                <a16:creationId xmlns:a16="http://schemas.microsoft.com/office/drawing/2014/main" id="{8C2525B3-8565-FADD-A4A9-1C63F0AB41A6}"/>
              </a:ext>
            </a:extLst>
          </p:cNvPr>
          <p:cNvCxnSpPr>
            <a:cxnSpLocks/>
          </p:cNvCxnSpPr>
          <p:nvPr/>
        </p:nvCxnSpPr>
        <p:spPr>
          <a:xfrm flipH="1">
            <a:off x="3450397" y="2934312"/>
            <a:ext cx="371944" cy="593099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7" name="Straight Connector 156">
            <a:extLst>
              <a:ext uri="{FF2B5EF4-FFF2-40B4-BE49-F238E27FC236}">
                <a16:creationId xmlns:a16="http://schemas.microsoft.com/office/drawing/2014/main" id="{D32B3FBF-FDB2-2ED1-5C52-D76DF79E6594}"/>
              </a:ext>
            </a:extLst>
          </p:cNvPr>
          <p:cNvCxnSpPr>
            <a:cxnSpLocks/>
          </p:cNvCxnSpPr>
          <p:nvPr/>
        </p:nvCxnSpPr>
        <p:spPr>
          <a:xfrm flipH="1">
            <a:off x="3382052" y="2927349"/>
            <a:ext cx="371944" cy="593099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8" name="Straight Connector 157">
            <a:extLst>
              <a:ext uri="{FF2B5EF4-FFF2-40B4-BE49-F238E27FC236}">
                <a16:creationId xmlns:a16="http://schemas.microsoft.com/office/drawing/2014/main" id="{446868DA-F7B3-51EA-36C4-2EF94D463388}"/>
              </a:ext>
            </a:extLst>
          </p:cNvPr>
          <p:cNvCxnSpPr>
            <a:cxnSpLocks/>
          </p:cNvCxnSpPr>
          <p:nvPr/>
        </p:nvCxnSpPr>
        <p:spPr>
          <a:xfrm flipH="1">
            <a:off x="3327303" y="3641216"/>
            <a:ext cx="45412" cy="607187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9" name="Straight Connector 158">
            <a:extLst>
              <a:ext uri="{FF2B5EF4-FFF2-40B4-BE49-F238E27FC236}">
                <a16:creationId xmlns:a16="http://schemas.microsoft.com/office/drawing/2014/main" id="{A18019BE-0C8C-2A43-E6A0-E9822FB2EF1A}"/>
              </a:ext>
            </a:extLst>
          </p:cNvPr>
          <p:cNvCxnSpPr>
            <a:cxnSpLocks/>
          </p:cNvCxnSpPr>
          <p:nvPr/>
        </p:nvCxnSpPr>
        <p:spPr>
          <a:xfrm flipH="1">
            <a:off x="3410111" y="3639896"/>
            <a:ext cx="45412" cy="607187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0" name="Straight Connector 159">
            <a:extLst>
              <a:ext uri="{FF2B5EF4-FFF2-40B4-BE49-F238E27FC236}">
                <a16:creationId xmlns:a16="http://schemas.microsoft.com/office/drawing/2014/main" id="{1A7DF33F-BDB0-8E11-4EAC-A26209AD462D}"/>
              </a:ext>
            </a:extLst>
          </p:cNvPr>
          <p:cNvCxnSpPr>
            <a:cxnSpLocks/>
          </p:cNvCxnSpPr>
          <p:nvPr/>
        </p:nvCxnSpPr>
        <p:spPr>
          <a:xfrm flipH="1">
            <a:off x="3435691" y="3642162"/>
            <a:ext cx="45412" cy="60718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1" name="Straight Connector 160">
            <a:extLst>
              <a:ext uri="{FF2B5EF4-FFF2-40B4-BE49-F238E27FC236}">
                <a16:creationId xmlns:a16="http://schemas.microsoft.com/office/drawing/2014/main" id="{1E342982-C8D9-9100-3F1A-5445A24D74DA}"/>
              </a:ext>
            </a:extLst>
          </p:cNvPr>
          <p:cNvCxnSpPr>
            <a:cxnSpLocks/>
          </p:cNvCxnSpPr>
          <p:nvPr/>
        </p:nvCxnSpPr>
        <p:spPr>
          <a:xfrm flipH="1">
            <a:off x="3467517" y="3642124"/>
            <a:ext cx="45412" cy="607187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2" name="Straight Connector 161">
            <a:extLst>
              <a:ext uri="{FF2B5EF4-FFF2-40B4-BE49-F238E27FC236}">
                <a16:creationId xmlns:a16="http://schemas.microsoft.com/office/drawing/2014/main" id="{5613A9CC-1D93-4C61-F91E-9DA3105BD4C0}"/>
              </a:ext>
            </a:extLst>
          </p:cNvPr>
          <p:cNvCxnSpPr>
            <a:cxnSpLocks/>
          </p:cNvCxnSpPr>
          <p:nvPr/>
        </p:nvCxnSpPr>
        <p:spPr>
          <a:xfrm flipH="1">
            <a:off x="3333786" y="4356329"/>
            <a:ext cx="4325" cy="60086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3" name="Straight Connector 162">
            <a:extLst>
              <a:ext uri="{FF2B5EF4-FFF2-40B4-BE49-F238E27FC236}">
                <a16:creationId xmlns:a16="http://schemas.microsoft.com/office/drawing/2014/main" id="{8521B4BA-8162-8D2D-F894-36325AB64130}"/>
              </a:ext>
            </a:extLst>
          </p:cNvPr>
          <p:cNvCxnSpPr>
            <a:cxnSpLocks/>
          </p:cNvCxnSpPr>
          <p:nvPr/>
        </p:nvCxnSpPr>
        <p:spPr>
          <a:xfrm flipH="1">
            <a:off x="3417112" y="4369623"/>
            <a:ext cx="4325" cy="60086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4" name="Straight Connector 163">
            <a:extLst>
              <a:ext uri="{FF2B5EF4-FFF2-40B4-BE49-F238E27FC236}">
                <a16:creationId xmlns:a16="http://schemas.microsoft.com/office/drawing/2014/main" id="{4A0CF9C1-3F6C-3148-D078-D9D4086DEE09}"/>
              </a:ext>
            </a:extLst>
          </p:cNvPr>
          <p:cNvCxnSpPr>
            <a:cxnSpLocks/>
          </p:cNvCxnSpPr>
          <p:nvPr/>
        </p:nvCxnSpPr>
        <p:spPr>
          <a:xfrm flipH="1">
            <a:off x="3449825" y="4370413"/>
            <a:ext cx="4325" cy="60086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5" name="Straight Connector 164">
            <a:extLst>
              <a:ext uri="{FF2B5EF4-FFF2-40B4-BE49-F238E27FC236}">
                <a16:creationId xmlns:a16="http://schemas.microsoft.com/office/drawing/2014/main" id="{0467138C-0F96-CB0F-2DFB-CD78C39DEC9D}"/>
              </a:ext>
            </a:extLst>
          </p:cNvPr>
          <p:cNvCxnSpPr>
            <a:cxnSpLocks/>
          </p:cNvCxnSpPr>
          <p:nvPr/>
        </p:nvCxnSpPr>
        <p:spPr>
          <a:xfrm flipH="1">
            <a:off x="3483336" y="4376963"/>
            <a:ext cx="4325" cy="600860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6" name="Straight Connector 165">
            <a:extLst>
              <a:ext uri="{FF2B5EF4-FFF2-40B4-BE49-F238E27FC236}">
                <a16:creationId xmlns:a16="http://schemas.microsoft.com/office/drawing/2014/main" id="{660DDE14-4A86-B5DE-872C-D19CC6D76C07}"/>
              </a:ext>
            </a:extLst>
          </p:cNvPr>
          <p:cNvCxnSpPr>
            <a:cxnSpLocks/>
          </p:cNvCxnSpPr>
          <p:nvPr/>
        </p:nvCxnSpPr>
        <p:spPr>
          <a:xfrm flipH="1">
            <a:off x="3292266" y="5102562"/>
            <a:ext cx="32686" cy="613059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7" name="Straight Connector 166">
            <a:extLst>
              <a:ext uri="{FF2B5EF4-FFF2-40B4-BE49-F238E27FC236}">
                <a16:creationId xmlns:a16="http://schemas.microsoft.com/office/drawing/2014/main" id="{F81E2D66-8F92-8C1D-F575-EB40DD78BD65}"/>
              </a:ext>
            </a:extLst>
          </p:cNvPr>
          <p:cNvCxnSpPr>
            <a:cxnSpLocks/>
          </p:cNvCxnSpPr>
          <p:nvPr/>
        </p:nvCxnSpPr>
        <p:spPr>
          <a:xfrm flipH="1">
            <a:off x="3458397" y="5091971"/>
            <a:ext cx="32686" cy="613059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8" name="Straight Connector 167">
            <a:extLst>
              <a:ext uri="{FF2B5EF4-FFF2-40B4-BE49-F238E27FC236}">
                <a16:creationId xmlns:a16="http://schemas.microsoft.com/office/drawing/2014/main" id="{2A60E408-35D6-11EE-1548-3E5F64F40860}"/>
              </a:ext>
            </a:extLst>
          </p:cNvPr>
          <p:cNvCxnSpPr>
            <a:cxnSpLocks/>
          </p:cNvCxnSpPr>
          <p:nvPr/>
        </p:nvCxnSpPr>
        <p:spPr>
          <a:xfrm flipH="1">
            <a:off x="3419812" y="5087279"/>
            <a:ext cx="32686" cy="613059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496BD43D-D611-403D-5C3B-A40AB79AD2AB}"/>
              </a:ext>
            </a:extLst>
          </p:cNvPr>
          <p:cNvSpPr txBox="1"/>
          <p:nvPr/>
        </p:nvSpPr>
        <p:spPr>
          <a:xfrm>
            <a:off x="9039412" y="1903385"/>
            <a:ext cx="1282723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800" dirty="0"/>
              <a:t>Blocker residue, Kanteev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6BEE9530-D87F-AEF7-936A-4930AF1C80A2}"/>
              </a:ext>
            </a:extLst>
          </p:cNvPr>
          <p:cNvCxnSpPr>
            <a:cxnSpLocks/>
          </p:cNvCxnSpPr>
          <p:nvPr/>
        </p:nvCxnSpPr>
        <p:spPr>
          <a:xfrm>
            <a:off x="7641705" y="744205"/>
            <a:ext cx="1287661" cy="604771"/>
          </a:xfrm>
          <a:prstGeom prst="line">
            <a:avLst/>
          </a:prstGeom>
          <a:ln>
            <a:solidFill>
              <a:srgbClr val="FF00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16AE13FE-57FF-9595-D9CA-B4F212FA9F9C}"/>
              </a:ext>
            </a:extLst>
          </p:cNvPr>
          <p:cNvCxnSpPr>
            <a:cxnSpLocks/>
          </p:cNvCxnSpPr>
          <p:nvPr/>
        </p:nvCxnSpPr>
        <p:spPr>
          <a:xfrm flipV="1">
            <a:off x="7647893" y="1495887"/>
            <a:ext cx="1301846" cy="558140"/>
          </a:xfrm>
          <a:prstGeom prst="line">
            <a:avLst/>
          </a:prstGeom>
          <a:ln>
            <a:solidFill>
              <a:srgbClr val="FF00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966C24DF-8ABA-6A04-E78B-C34C9CB00CD1}"/>
              </a:ext>
            </a:extLst>
          </p:cNvPr>
          <p:cNvCxnSpPr>
            <a:cxnSpLocks/>
          </p:cNvCxnSpPr>
          <p:nvPr/>
        </p:nvCxnSpPr>
        <p:spPr>
          <a:xfrm flipV="1">
            <a:off x="7641705" y="1973230"/>
            <a:ext cx="1466211" cy="112537"/>
          </a:xfrm>
          <a:prstGeom prst="line">
            <a:avLst/>
          </a:prstGeom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41FDAECB-8D60-2079-581F-16562DC048C5}"/>
              </a:ext>
            </a:extLst>
          </p:cNvPr>
          <p:cNvSpPr txBox="1"/>
          <p:nvPr/>
        </p:nvSpPr>
        <p:spPr>
          <a:xfrm>
            <a:off x="8974330" y="742158"/>
            <a:ext cx="1838965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800" dirty="0"/>
              <a:t>Gatekeeper, F259, 68%, Kampatsikas</a:t>
            </a:r>
          </a:p>
        </p:txBody>
      </p: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4A6E0C72-E239-AE1D-DA13-1F61C23D93FC}"/>
              </a:ext>
            </a:extLst>
          </p:cNvPr>
          <p:cNvCxnSpPr>
            <a:cxnSpLocks/>
            <a:endCxn id="4" idx="1"/>
          </p:cNvCxnSpPr>
          <p:nvPr/>
        </p:nvCxnSpPr>
        <p:spPr>
          <a:xfrm>
            <a:off x="7958614" y="744515"/>
            <a:ext cx="1015716" cy="105365"/>
          </a:xfrm>
          <a:prstGeom prst="line">
            <a:avLst/>
          </a:prstGeom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A6C9B7B5-90C2-734C-E8B4-B68FC1B80E96}"/>
              </a:ext>
            </a:extLst>
          </p:cNvPr>
          <p:cNvCxnSpPr>
            <a:cxnSpLocks/>
          </p:cNvCxnSpPr>
          <p:nvPr/>
        </p:nvCxnSpPr>
        <p:spPr>
          <a:xfrm>
            <a:off x="8343088" y="2907499"/>
            <a:ext cx="823400" cy="544209"/>
          </a:xfrm>
          <a:prstGeom prst="line">
            <a:avLst/>
          </a:prstGeom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33" name="TextBox 32">
            <a:extLst>
              <a:ext uri="{FF2B5EF4-FFF2-40B4-BE49-F238E27FC236}">
                <a16:creationId xmlns:a16="http://schemas.microsoft.com/office/drawing/2014/main" id="{E37D58C5-8B47-8919-7815-0ACB27405F90}"/>
              </a:ext>
            </a:extLst>
          </p:cNvPr>
          <p:cNvSpPr txBox="1"/>
          <p:nvPr/>
        </p:nvSpPr>
        <p:spPr>
          <a:xfrm>
            <a:off x="8135744" y="3516510"/>
            <a:ext cx="2231701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800" dirty="0"/>
              <a:t>First activity controller (HisB</a:t>
            </a:r>
            <a:r>
              <a:rPr lang="en-DK" sz="800" baseline="-25000" dirty="0"/>
              <a:t>1</a:t>
            </a:r>
            <a:r>
              <a:rPr lang="en-DK" sz="800" dirty="0"/>
              <a:t>+1), Kampatsikas</a:t>
            </a:r>
            <a:endParaRPr lang="en-DK" sz="800" baseline="-25000" dirty="0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1AADA677-4EAB-3199-651D-B5614BBB04A6}"/>
              </a:ext>
            </a:extLst>
          </p:cNvPr>
          <p:cNvSpPr txBox="1"/>
          <p:nvPr/>
        </p:nvSpPr>
        <p:spPr>
          <a:xfrm>
            <a:off x="3000991" y="953953"/>
            <a:ext cx="60305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800" dirty="0"/>
              <a:t>Thioether</a:t>
            </a:r>
          </a:p>
        </p:txBody>
      </p: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790833F3-FEC1-F908-D092-71B1BB34EF48}"/>
              </a:ext>
            </a:extLst>
          </p:cNvPr>
          <p:cNvCxnSpPr>
            <a:cxnSpLocks/>
          </p:cNvCxnSpPr>
          <p:nvPr/>
        </p:nvCxnSpPr>
        <p:spPr>
          <a:xfrm>
            <a:off x="7671731" y="5836478"/>
            <a:ext cx="1451618" cy="225281"/>
          </a:xfrm>
          <a:prstGeom prst="line">
            <a:avLst/>
          </a:prstGeom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42" name="TextBox 41">
            <a:extLst>
              <a:ext uri="{FF2B5EF4-FFF2-40B4-BE49-F238E27FC236}">
                <a16:creationId xmlns:a16="http://schemas.microsoft.com/office/drawing/2014/main" id="{1124E122-F136-4E26-3AF2-ECA0775664B5}"/>
              </a:ext>
            </a:extLst>
          </p:cNvPr>
          <p:cNvSpPr txBox="1"/>
          <p:nvPr/>
        </p:nvSpPr>
        <p:spPr>
          <a:xfrm>
            <a:off x="8487723" y="6081732"/>
            <a:ext cx="1941557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800" dirty="0"/>
              <a:t>The seventh His (HisB</a:t>
            </a:r>
            <a:r>
              <a:rPr lang="en-DK" sz="800" baseline="-25000" dirty="0"/>
              <a:t>3</a:t>
            </a:r>
            <a:r>
              <a:rPr lang="en-DK" sz="800" dirty="0"/>
              <a:t>-1), Kampatsikas</a:t>
            </a:r>
            <a:endParaRPr lang="en-DK" sz="800" baseline="-25000" dirty="0"/>
          </a:p>
        </p:txBody>
      </p: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BEE7A8AA-01DE-ACBC-3B56-6515F5B013C2}"/>
              </a:ext>
            </a:extLst>
          </p:cNvPr>
          <p:cNvCxnSpPr>
            <a:cxnSpLocks/>
          </p:cNvCxnSpPr>
          <p:nvPr/>
        </p:nvCxnSpPr>
        <p:spPr>
          <a:xfrm>
            <a:off x="4849502" y="2785270"/>
            <a:ext cx="95043" cy="0"/>
          </a:xfrm>
          <a:prstGeom prst="line">
            <a:avLst/>
          </a:prstGeom>
          <a:ln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8" name="Straight Connector 47">
            <a:extLst>
              <a:ext uri="{FF2B5EF4-FFF2-40B4-BE49-F238E27FC236}">
                <a16:creationId xmlns:a16="http://schemas.microsoft.com/office/drawing/2014/main" id="{7F0AE846-6425-94A3-D82D-25584C71105B}"/>
              </a:ext>
            </a:extLst>
          </p:cNvPr>
          <p:cNvCxnSpPr>
            <a:cxnSpLocks/>
          </p:cNvCxnSpPr>
          <p:nvPr/>
        </p:nvCxnSpPr>
        <p:spPr>
          <a:xfrm>
            <a:off x="5763902" y="2785270"/>
            <a:ext cx="396973" cy="0"/>
          </a:xfrm>
          <a:prstGeom prst="line">
            <a:avLst/>
          </a:prstGeom>
          <a:ln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4" name="Straight Connector 53">
            <a:extLst>
              <a:ext uri="{FF2B5EF4-FFF2-40B4-BE49-F238E27FC236}">
                <a16:creationId xmlns:a16="http://schemas.microsoft.com/office/drawing/2014/main" id="{01277497-B8A2-143C-77B4-335CF7B56362}"/>
              </a:ext>
            </a:extLst>
          </p:cNvPr>
          <p:cNvCxnSpPr>
            <a:cxnSpLocks/>
          </p:cNvCxnSpPr>
          <p:nvPr/>
        </p:nvCxnSpPr>
        <p:spPr>
          <a:xfrm>
            <a:off x="3735267" y="4806381"/>
            <a:ext cx="155713" cy="174040"/>
          </a:xfrm>
          <a:prstGeom prst="line">
            <a:avLst/>
          </a:prstGeom>
          <a:ln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8" name="Straight Connector 57">
            <a:extLst>
              <a:ext uri="{FF2B5EF4-FFF2-40B4-BE49-F238E27FC236}">
                <a16:creationId xmlns:a16="http://schemas.microsoft.com/office/drawing/2014/main" id="{4B12662B-C1A2-9434-5891-1B94DB95BFF6}"/>
              </a:ext>
            </a:extLst>
          </p:cNvPr>
          <p:cNvCxnSpPr>
            <a:cxnSpLocks/>
            <a:stCxn id="37" idx="2"/>
          </p:cNvCxnSpPr>
          <p:nvPr/>
        </p:nvCxnSpPr>
        <p:spPr>
          <a:xfrm>
            <a:off x="3302516" y="1169397"/>
            <a:ext cx="321664" cy="163124"/>
          </a:xfrm>
          <a:prstGeom prst="line">
            <a:avLst/>
          </a:prstGeom>
          <a:ln>
            <a:solidFill>
              <a:srgbClr val="00B05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1" name="Straight Connector 60">
            <a:extLst>
              <a:ext uri="{FF2B5EF4-FFF2-40B4-BE49-F238E27FC236}">
                <a16:creationId xmlns:a16="http://schemas.microsoft.com/office/drawing/2014/main" id="{9044E40E-18A7-4B08-2043-634E66D69E59}"/>
              </a:ext>
            </a:extLst>
          </p:cNvPr>
          <p:cNvCxnSpPr>
            <a:cxnSpLocks/>
          </p:cNvCxnSpPr>
          <p:nvPr/>
        </p:nvCxnSpPr>
        <p:spPr>
          <a:xfrm>
            <a:off x="4606462" y="4231992"/>
            <a:ext cx="190015" cy="0"/>
          </a:xfrm>
          <a:prstGeom prst="line">
            <a:avLst/>
          </a:prstGeom>
          <a:ln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5" name="Straight Connector 64">
            <a:extLst>
              <a:ext uri="{FF2B5EF4-FFF2-40B4-BE49-F238E27FC236}">
                <a16:creationId xmlns:a16="http://schemas.microsoft.com/office/drawing/2014/main" id="{DFBC1329-7C57-735E-A8FB-F3AE2341AEE6}"/>
              </a:ext>
            </a:extLst>
          </p:cNvPr>
          <p:cNvCxnSpPr>
            <a:cxnSpLocks/>
          </p:cNvCxnSpPr>
          <p:nvPr/>
        </p:nvCxnSpPr>
        <p:spPr>
          <a:xfrm flipV="1">
            <a:off x="3282871" y="4068607"/>
            <a:ext cx="226004" cy="178015"/>
          </a:xfrm>
          <a:prstGeom prst="line">
            <a:avLst/>
          </a:prstGeom>
          <a:ln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8" name="Straight Connector 67">
            <a:extLst>
              <a:ext uri="{FF2B5EF4-FFF2-40B4-BE49-F238E27FC236}">
                <a16:creationId xmlns:a16="http://schemas.microsoft.com/office/drawing/2014/main" id="{051A1ACE-DE03-7B62-93EA-257BB172F5FC}"/>
              </a:ext>
            </a:extLst>
          </p:cNvPr>
          <p:cNvCxnSpPr>
            <a:cxnSpLocks/>
          </p:cNvCxnSpPr>
          <p:nvPr/>
        </p:nvCxnSpPr>
        <p:spPr>
          <a:xfrm>
            <a:off x="3851551" y="4068607"/>
            <a:ext cx="190015" cy="176537"/>
          </a:xfrm>
          <a:prstGeom prst="line">
            <a:avLst/>
          </a:prstGeom>
          <a:ln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2" name="Straight Connector 71">
            <a:extLst>
              <a:ext uri="{FF2B5EF4-FFF2-40B4-BE49-F238E27FC236}">
                <a16:creationId xmlns:a16="http://schemas.microsoft.com/office/drawing/2014/main" id="{5B006686-0E28-78AD-8CF5-77E87A8FA901}"/>
              </a:ext>
            </a:extLst>
          </p:cNvPr>
          <p:cNvCxnSpPr>
            <a:cxnSpLocks/>
          </p:cNvCxnSpPr>
          <p:nvPr/>
        </p:nvCxnSpPr>
        <p:spPr>
          <a:xfrm>
            <a:off x="5635390" y="4225649"/>
            <a:ext cx="668855" cy="0"/>
          </a:xfrm>
          <a:prstGeom prst="line">
            <a:avLst/>
          </a:prstGeom>
          <a:ln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6" name="Straight Connector 75">
            <a:extLst>
              <a:ext uri="{FF2B5EF4-FFF2-40B4-BE49-F238E27FC236}">
                <a16:creationId xmlns:a16="http://schemas.microsoft.com/office/drawing/2014/main" id="{AD7B2C6F-E6B8-A878-310F-46F1B985B10E}"/>
              </a:ext>
            </a:extLst>
          </p:cNvPr>
          <p:cNvCxnSpPr>
            <a:cxnSpLocks/>
          </p:cNvCxnSpPr>
          <p:nvPr/>
        </p:nvCxnSpPr>
        <p:spPr>
          <a:xfrm>
            <a:off x="6902876" y="3639204"/>
            <a:ext cx="1584847" cy="1331279"/>
          </a:xfrm>
          <a:prstGeom prst="line">
            <a:avLst/>
          </a:prstGeom>
          <a:ln>
            <a:solidFill>
              <a:srgbClr val="FF00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9A807256-E6BE-37EF-CAC2-A24A644253EB}"/>
              </a:ext>
            </a:extLst>
          </p:cNvPr>
          <p:cNvCxnSpPr>
            <a:cxnSpLocks/>
          </p:cNvCxnSpPr>
          <p:nvPr/>
        </p:nvCxnSpPr>
        <p:spPr>
          <a:xfrm>
            <a:off x="4992799" y="5679002"/>
            <a:ext cx="571822" cy="4748"/>
          </a:xfrm>
          <a:prstGeom prst="line">
            <a:avLst/>
          </a:prstGeom>
          <a:ln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80F94C8E-1E20-B1A9-C57B-B285B0EDF264}"/>
              </a:ext>
            </a:extLst>
          </p:cNvPr>
          <p:cNvCxnSpPr>
            <a:cxnSpLocks/>
          </p:cNvCxnSpPr>
          <p:nvPr/>
        </p:nvCxnSpPr>
        <p:spPr>
          <a:xfrm flipH="1">
            <a:off x="3654868" y="5140297"/>
            <a:ext cx="40749" cy="538705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6" name="TextBox 35">
            <a:extLst>
              <a:ext uri="{FF2B5EF4-FFF2-40B4-BE49-F238E27FC236}">
                <a16:creationId xmlns:a16="http://schemas.microsoft.com/office/drawing/2014/main" id="{0906D3DE-2776-9C8A-43EE-398536CB57B0}"/>
              </a:ext>
            </a:extLst>
          </p:cNvPr>
          <p:cNvSpPr txBox="1"/>
          <p:nvPr/>
        </p:nvSpPr>
        <p:spPr>
          <a:xfrm>
            <a:off x="-100853" y="632012"/>
            <a:ext cx="44916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800" dirty="0"/>
              <a:t>ppovv</a:t>
            </a:r>
          </a:p>
        </p:txBody>
      </p: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CFF31AAA-C823-BBAF-51A8-CEE8841FF422}"/>
              </a:ext>
            </a:extLst>
          </p:cNvPr>
          <p:cNvCxnSpPr>
            <a:cxnSpLocks/>
          </p:cNvCxnSpPr>
          <p:nvPr/>
        </p:nvCxnSpPr>
        <p:spPr>
          <a:xfrm>
            <a:off x="7296185" y="768119"/>
            <a:ext cx="1301846" cy="590805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0" name="Straight Connector 49">
            <a:extLst>
              <a:ext uri="{FF2B5EF4-FFF2-40B4-BE49-F238E27FC236}">
                <a16:creationId xmlns:a16="http://schemas.microsoft.com/office/drawing/2014/main" id="{FC260E98-3491-E9CF-4D83-016198853D7F}"/>
              </a:ext>
            </a:extLst>
          </p:cNvPr>
          <p:cNvCxnSpPr>
            <a:cxnSpLocks/>
          </p:cNvCxnSpPr>
          <p:nvPr/>
        </p:nvCxnSpPr>
        <p:spPr>
          <a:xfrm flipV="1">
            <a:off x="6941312" y="2961741"/>
            <a:ext cx="1629095" cy="556579"/>
          </a:xfrm>
          <a:prstGeom prst="line">
            <a:avLst/>
          </a:prstGeom>
          <a:ln>
            <a:solidFill>
              <a:srgbClr val="FF00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6" name="Straight Connector 55">
            <a:extLst>
              <a:ext uri="{FF2B5EF4-FFF2-40B4-BE49-F238E27FC236}">
                <a16:creationId xmlns:a16="http://schemas.microsoft.com/office/drawing/2014/main" id="{8745C445-9F0E-F5DF-32A8-DEE4538A9BCD}"/>
              </a:ext>
            </a:extLst>
          </p:cNvPr>
          <p:cNvCxnSpPr>
            <a:cxnSpLocks/>
          </p:cNvCxnSpPr>
          <p:nvPr/>
        </p:nvCxnSpPr>
        <p:spPr>
          <a:xfrm>
            <a:off x="8261711" y="772087"/>
            <a:ext cx="1388606" cy="600879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0" name="Straight Connector 59">
            <a:extLst>
              <a:ext uri="{FF2B5EF4-FFF2-40B4-BE49-F238E27FC236}">
                <a16:creationId xmlns:a16="http://schemas.microsoft.com/office/drawing/2014/main" id="{51EB6EF6-7273-EAC1-22CF-6A98CEB624CD}"/>
              </a:ext>
            </a:extLst>
          </p:cNvPr>
          <p:cNvCxnSpPr>
            <a:cxnSpLocks/>
          </p:cNvCxnSpPr>
          <p:nvPr/>
        </p:nvCxnSpPr>
        <p:spPr>
          <a:xfrm>
            <a:off x="8009146" y="2223292"/>
            <a:ext cx="963290" cy="614582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3" name="Straight Connector 62">
            <a:extLst>
              <a:ext uri="{FF2B5EF4-FFF2-40B4-BE49-F238E27FC236}">
                <a16:creationId xmlns:a16="http://schemas.microsoft.com/office/drawing/2014/main" id="{8B4E1EB6-E14B-AF85-A462-E9F7191903F9}"/>
              </a:ext>
            </a:extLst>
          </p:cNvPr>
          <p:cNvCxnSpPr>
            <a:cxnSpLocks/>
          </p:cNvCxnSpPr>
          <p:nvPr/>
        </p:nvCxnSpPr>
        <p:spPr>
          <a:xfrm>
            <a:off x="7966076" y="2235652"/>
            <a:ext cx="963290" cy="614582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7" name="Straight Connector 66">
            <a:extLst>
              <a:ext uri="{FF2B5EF4-FFF2-40B4-BE49-F238E27FC236}">
                <a16:creationId xmlns:a16="http://schemas.microsoft.com/office/drawing/2014/main" id="{CE0EBE96-674C-8D82-776C-F29EC68D8D19}"/>
              </a:ext>
            </a:extLst>
          </p:cNvPr>
          <p:cNvCxnSpPr>
            <a:cxnSpLocks/>
          </p:cNvCxnSpPr>
          <p:nvPr/>
        </p:nvCxnSpPr>
        <p:spPr>
          <a:xfrm>
            <a:off x="7915262" y="2232950"/>
            <a:ext cx="963290" cy="614582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0" name="Straight Connector 69">
            <a:extLst>
              <a:ext uri="{FF2B5EF4-FFF2-40B4-BE49-F238E27FC236}">
                <a16:creationId xmlns:a16="http://schemas.microsoft.com/office/drawing/2014/main" id="{26C93CF7-3487-D8D0-A1B6-FA1BCBDE1F2B}"/>
              </a:ext>
            </a:extLst>
          </p:cNvPr>
          <p:cNvCxnSpPr>
            <a:cxnSpLocks/>
          </p:cNvCxnSpPr>
          <p:nvPr/>
        </p:nvCxnSpPr>
        <p:spPr>
          <a:xfrm>
            <a:off x="7640429" y="2212919"/>
            <a:ext cx="905253" cy="590699"/>
          </a:xfrm>
          <a:prstGeom prst="line">
            <a:avLst/>
          </a:prstGeom>
          <a:ln>
            <a:solidFill>
              <a:srgbClr val="FF00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0C832E73-6850-6976-FABA-250B607D5C6A}"/>
              </a:ext>
            </a:extLst>
          </p:cNvPr>
          <p:cNvCxnSpPr>
            <a:cxnSpLocks/>
          </p:cNvCxnSpPr>
          <p:nvPr/>
        </p:nvCxnSpPr>
        <p:spPr>
          <a:xfrm>
            <a:off x="6989791" y="2220352"/>
            <a:ext cx="624516" cy="571044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4" name="Straight Connector 73">
            <a:extLst>
              <a:ext uri="{FF2B5EF4-FFF2-40B4-BE49-F238E27FC236}">
                <a16:creationId xmlns:a16="http://schemas.microsoft.com/office/drawing/2014/main" id="{ED85CD1A-E9F6-F545-4C2E-AE441F8B1781}"/>
              </a:ext>
            </a:extLst>
          </p:cNvPr>
          <p:cNvCxnSpPr>
            <a:cxnSpLocks/>
          </p:cNvCxnSpPr>
          <p:nvPr/>
        </p:nvCxnSpPr>
        <p:spPr>
          <a:xfrm flipH="1" flipV="1">
            <a:off x="7035256" y="2214283"/>
            <a:ext cx="633916" cy="584005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0" name="Straight Connector 79">
            <a:extLst>
              <a:ext uri="{FF2B5EF4-FFF2-40B4-BE49-F238E27FC236}">
                <a16:creationId xmlns:a16="http://schemas.microsoft.com/office/drawing/2014/main" id="{18BBB755-EC81-E4C0-D9A7-1C0685C5E693}"/>
              </a:ext>
            </a:extLst>
          </p:cNvPr>
          <p:cNvCxnSpPr>
            <a:cxnSpLocks/>
          </p:cNvCxnSpPr>
          <p:nvPr/>
        </p:nvCxnSpPr>
        <p:spPr>
          <a:xfrm>
            <a:off x="7129774" y="2228711"/>
            <a:ext cx="642170" cy="562685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4" name="Straight Connector 83">
            <a:extLst>
              <a:ext uri="{FF2B5EF4-FFF2-40B4-BE49-F238E27FC236}">
                <a16:creationId xmlns:a16="http://schemas.microsoft.com/office/drawing/2014/main" id="{55E98935-4FA9-BA85-2C26-BB4ED830B497}"/>
              </a:ext>
            </a:extLst>
          </p:cNvPr>
          <p:cNvCxnSpPr>
            <a:cxnSpLocks/>
          </p:cNvCxnSpPr>
          <p:nvPr/>
        </p:nvCxnSpPr>
        <p:spPr>
          <a:xfrm>
            <a:off x="7168221" y="2216364"/>
            <a:ext cx="652388" cy="573940"/>
          </a:xfrm>
          <a:prstGeom prst="line">
            <a:avLst/>
          </a:prstGeom>
          <a:ln>
            <a:solidFill>
              <a:srgbClr val="FF00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8" name="TextBox 77">
            <a:extLst>
              <a:ext uri="{FF2B5EF4-FFF2-40B4-BE49-F238E27FC236}">
                <a16:creationId xmlns:a16="http://schemas.microsoft.com/office/drawing/2014/main" id="{C17C6D33-35AF-BCB6-E0AE-804BC1CD26B8}"/>
              </a:ext>
            </a:extLst>
          </p:cNvPr>
          <p:cNvSpPr txBox="1"/>
          <p:nvPr/>
        </p:nvSpPr>
        <p:spPr>
          <a:xfrm>
            <a:off x="3056649" y="168000"/>
            <a:ext cx="973343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800" dirty="0"/>
              <a:t>CuA binding motif</a:t>
            </a:r>
          </a:p>
        </p:txBody>
      </p:sp>
      <p:cxnSp>
        <p:nvCxnSpPr>
          <p:cNvPr id="87" name="Straight Connector 86">
            <a:extLst>
              <a:ext uri="{FF2B5EF4-FFF2-40B4-BE49-F238E27FC236}">
                <a16:creationId xmlns:a16="http://schemas.microsoft.com/office/drawing/2014/main" id="{8D6AB14F-0ED4-A0B9-A375-45F8E0291555}"/>
              </a:ext>
            </a:extLst>
          </p:cNvPr>
          <p:cNvCxnSpPr>
            <a:cxnSpLocks/>
            <a:stCxn id="78" idx="1"/>
          </p:cNvCxnSpPr>
          <p:nvPr/>
        </p:nvCxnSpPr>
        <p:spPr>
          <a:xfrm flipH="1">
            <a:off x="2972224" y="275722"/>
            <a:ext cx="84425" cy="307540"/>
          </a:xfrm>
          <a:prstGeom prst="line">
            <a:avLst/>
          </a:prstGeom>
          <a:ln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5" name="Straight Connector 94">
            <a:extLst>
              <a:ext uri="{FF2B5EF4-FFF2-40B4-BE49-F238E27FC236}">
                <a16:creationId xmlns:a16="http://schemas.microsoft.com/office/drawing/2014/main" id="{B43AA8E2-FAD3-D912-9B85-E4057A2782BE}"/>
              </a:ext>
            </a:extLst>
          </p:cNvPr>
          <p:cNvCxnSpPr>
            <a:cxnSpLocks/>
            <a:stCxn id="78" idx="3"/>
          </p:cNvCxnSpPr>
          <p:nvPr/>
        </p:nvCxnSpPr>
        <p:spPr>
          <a:xfrm>
            <a:off x="4029992" y="275722"/>
            <a:ext cx="64814" cy="307540"/>
          </a:xfrm>
          <a:prstGeom prst="line">
            <a:avLst/>
          </a:prstGeom>
          <a:ln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6" name="TextBox 135">
            <a:extLst>
              <a:ext uri="{FF2B5EF4-FFF2-40B4-BE49-F238E27FC236}">
                <a16:creationId xmlns:a16="http://schemas.microsoft.com/office/drawing/2014/main" id="{216187A9-D59F-D175-B0AE-335F309B7259}"/>
              </a:ext>
            </a:extLst>
          </p:cNvPr>
          <p:cNvSpPr txBox="1"/>
          <p:nvPr/>
        </p:nvSpPr>
        <p:spPr>
          <a:xfrm>
            <a:off x="7396640" y="187848"/>
            <a:ext cx="974947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800" dirty="0"/>
              <a:t>CuB binding motif</a:t>
            </a:r>
          </a:p>
        </p:txBody>
      </p:sp>
      <p:cxnSp>
        <p:nvCxnSpPr>
          <p:cNvPr id="138" name="Straight Connector 137">
            <a:extLst>
              <a:ext uri="{FF2B5EF4-FFF2-40B4-BE49-F238E27FC236}">
                <a16:creationId xmlns:a16="http://schemas.microsoft.com/office/drawing/2014/main" id="{A0190CE7-C1A0-6DE7-CD20-A56A4AFAB27D}"/>
              </a:ext>
            </a:extLst>
          </p:cNvPr>
          <p:cNvCxnSpPr>
            <a:cxnSpLocks/>
            <a:stCxn id="136" idx="1"/>
          </p:cNvCxnSpPr>
          <p:nvPr/>
        </p:nvCxnSpPr>
        <p:spPr>
          <a:xfrm flipH="1">
            <a:off x="7367983" y="295570"/>
            <a:ext cx="28657" cy="291654"/>
          </a:xfrm>
          <a:prstGeom prst="line">
            <a:avLst/>
          </a:prstGeom>
          <a:ln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0" name="Straight Connector 139">
            <a:extLst>
              <a:ext uri="{FF2B5EF4-FFF2-40B4-BE49-F238E27FC236}">
                <a16:creationId xmlns:a16="http://schemas.microsoft.com/office/drawing/2014/main" id="{B1C1D8BA-F01B-DB2F-A766-63A9FEC2164A}"/>
              </a:ext>
            </a:extLst>
          </p:cNvPr>
          <p:cNvCxnSpPr>
            <a:cxnSpLocks/>
            <a:stCxn id="136" idx="3"/>
          </p:cNvCxnSpPr>
          <p:nvPr/>
        </p:nvCxnSpPr>
        <p:spPr>
          <a:xfrm>
            <a:off x="8371587" y="295570"/>
            <a:ext cx="25320" cy="298076"/>
          </a:xfrm>
          <a:prstGeom prst="line">
            <a:avLst/>
          </a:prstGeom>
          <a:ln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7725949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8A2444D7-0D11-387A-03B0-562A5EA29F4B}"/>
              </a:ext>
            </a:extLst>
          </p:cNvPr>
          <p:cNvCxnSpPr/>
          <p:nvPr/>
        </p:nvCxnSpPr>
        <p:spPr>
          <a:xfrm>
            <a:off x="3207433" y="2129990"/>
            <a:ext cx="1068750" cy="610900"/>
          </a:xfrm>
          <a:prstGeom prst="straightConnector1">
            <a:avLst/>
          </a:prstGeom>
          <a:ln w="25400">
            <a:solidFill>
              <a:schemeClr val="tx1"/>
            </a:solidFill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E60FA962-2879-B09E-4191-59F02A96D2BC}"/>
              </a:ext>
            </a:extLst>
          </p:cNvPr>
          <p:cNvCxnSpPr/>
          <p:nvPr/>
        </p:nvCxnSpPr>
        <p:spPr>
          <a:xfrm flipV="1">
            <a:off x="3261661" y="4012545"/>
            <a:ext cx="1068750" cy="585149"/>
          </a:xfrm>
          <a:prstGeom prst="straightConnector1">
            <a:avLst/>
          </a:prstGeom>
          <a:ln w="25400">
            <a:solidFill>
              <a:schemeClr val="tx1"/>
            </a:solidFill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6" name="Object 5">
            <a:extLst>
              <a:ext uri="{FF2B5EF4-FFF2-40B4-BE49-F238E27FC236}">
                <a16:creationId xmlns:a16="http://schemas.microsoft.com/office/drawing/2014/main" id="{5281B4D3-6590-22D8-C004-F4748BA493A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37438960"/>
              </p:ext>
            </p:extLst>
          </p:nvPr>
        </p:nvGraphicFramePr>
        <p:xfrm>
          <a:off x="1101087" y="977177"/>
          <a:ext cx="1392237" cy="17637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2" imgW="1392413" imgH="1762979" progId="ChemDraw.Document.6.0">
                  <p:embed/>
                </p:oleObj>
              </mc:Choice>
              <mc:Fallback>
                <p:oleObj name="CS ChemDraw Drawing" r:id="rId2" imgW="1392413" imgH="1762979" progId="ChemDraw.Document.6.0">
                  <p:embed/>
                  <p:pic>
                    <p:nvPicPr>
                      <p:cNvPr id="22" name="Object 21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1101087" y="977177"/>
                        <a:ext cx="1392237" cy="17637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Object 6">
            <a:extLst>
              <a:ext uri="{FF2B5EF4-FFF2-40B4-BE49-F238E27FC236}">
                <a16:creationId xmlns:a16="http://schemas.microsoft.com/office/drawing/2014/main" id="{D06D52E3-A5FD-A804-2638-0C242C4F144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76813852"/>
              </p:ext>
            </p:extLst>
          </p:nvPr>
        </p:nvGraphicFramePr>
        <p:xfrm>
          <a:off x="4511030" y="2204864"/>
          <a:ext cx="1957387" cy="17637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4" imgW="1957822" imgH="1762979" progId="ChemDraw.Document.6.0">
                  <p:embed/>
                </p:oleObj>
              </mc:Choice>
              <mc:Fallback>
                <p:oleObj name="CS ChemDraw Drawing" r:id="rId4" imgW="1957822" imgH="1762979" progId="ChemDraw.Document.6.0">
                  <p:embed/>
                  <p:pic>
                    <p:nvPicPr>
                      <p:cNvPr id="23" name="Object 22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4511030" y="2204864"/>
                        <a:ext cx="1957387" cy="17637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Object 7">
            <a:extLst>
              <a:ext uri="{FF2B5EF4-FFF2-40B4-BE49-F238E27FC236}">
                <a16:creationId xmlns:a16="http://schemas.microsoft.com/office/drawing/2014/main" id="{0C1489A4-F94B-C44E-FB67-6101037FDFB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52580972"/>
              </p:ext>
            </p:extLst>
          </p:nvPr>
        </p:nvGraphicFramePr>
        <p:xfrm>
          <a:off x="1125854" y="3949622"/>
          <a:ext cx="2043113" cy="17637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6" imgW="2043442" imgH="1762979" progId="ChemDraw.Document.6.0">
                  <p:embed/>
                </p:oleObj>
              </mc:Choice>
              <mc:Fallback>
                <p:oleObj name="CS ChemDraw Drawing" r:id="rId6" imgW="2043442" imgH="1762979" progId="ChemDraw.Document.6.0">
                  <p:embed/>
                  <p:pic>
                    <p:nvPicPr>
                      <p:cNvPr id="24" name="Object 23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1125854" y="3949622"/>
                        <a:ext cx="2043113" cy="17637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EB99BE27-51D6-0C0C-C430-780333F48A27}"/>
              </a:ext>
            </a:extLst>
          </p:cNvPr>
          <p:cNvSpPr txBox="1"/>
          <p:nvPr/>
        </p:nvSpPr>
        <p:spPr>
          <a:xfrm>
            <a:off x="3534656" y="4470240"/>
            <a:ext cx="195738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K" dirty="0"/>
              <a:t>Demethoxylation and hydroxylation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EF9020A-0603-5D38-40F0-750C45155104}"/>
              </a:ext>
            </a:extLst>
          </p:cNvPr>
          <p:cNvSpPr txBox="1"/>
          <p:nvPr/>
        </p:nvSpPr>
        <p:spPr>
          <a:xfrm>
            <a:off x="3534656" y="1913863"/>
            <a:ext cx="15495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dirty="0"/>
              <a:t>Hydroxylation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2C24EA9-CDB8-F260-441B-A95E508F751C}"/>
              </a:ext>
            </a:extLst>
          </p:cNvPr>
          <p:cNvSpPr txBox="1"/>
          <p:nvPr/>
        </p:nvSpPr>
        <p:spPr>
          <a:xfrm>
            <a:off x="1660482" y="5826393"/>
            <a:ext cx="9738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DK" dirty="0"/>
              <a:t>Syringol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71B32A0-98EA-5A43-CDF4-A5BA3985FF75}"/>
              </a:ext>
            </a:extLst>
          </p:cNvPr>
          <p:cNvSpPr txBox="1"/>
          <p:nvPr/>
        </p:nvSpPr>
        <p:spPr>
          <a:xfrm>
            <a:off x="1604633" y="2812664"/>
            <a:ext cx="10855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DK" dirty="0"/>
              <a:t>Gauiacol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D4FF0CD-4BF7-6E1A-FAEF-08DDB8ACC58A}"/>
              </a:ext>
            </a:extLst>
          </p:cNvPr>
          <p:cNvSpPr txBox="1"/>
          <p:nvPr/>
        </p:nvSpPr>
        <p:spPr>
          <a:xfrm>
            <a:off x="7968343" y="5050971"/>
            <a:ext cx="25876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dirty="0"/>
              <a:t>Methoxy-ortho-diphenol</a:t>
            </a:r>
          </a:p>
        </p:txBody>
      </p:sp>
    </p:spTree>
    <p:extLst>
      <p:ext uri="{BB962C8B-B14F-4D97-AF65-F5344CB8AC3E}">
        <p14:creationId xmlns:p14="http://schemas.microsoft.com/office/powerpoint/2010/main" val="93469160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>
            <a:extLst>
              <a:ext uri="{FF2B5EF4-FFF2-40B4-BE49-F238E27FC236}">
                <a16:creationId xmlns:a16="http://schemas.microsoft.com/office/drawing/2014/main" id="{F3978E8C-3AD3-7842-9D1E-1D2C2EAA978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0931" t="44403" r="59553" b="46480"/>
          <a:stretch/>
        </p:blipFill>
        <p:spPr>
          <a:xfrm>
            <a:off x="5919962" y="3972778"/>
            <a:ext cx="1202433" cy="648137"/>
          </a:xfrm>
          <a:prstGeom prst="rect">
            <a:avLst/>
          </a:prstGeom>
        </p:spPr>
      </p:pic>
      <p:sp>
        <p:nvSpPr>
          <p:cNvPr id="33" name="Rectangle 32">
            <a:extLst>
              <a:ext uri="{FF2B5EF4-FFF2-40B4-BE49-F238E27FC236}">
                <a16:creationId xmlns:a16="http://schemas.microsoft.com/office/drawing/2014/main" id="{070FCFD7-B674-E1BC-38FD-0452646E1488}"/>
              </a:ext>
            </a:extLst>
          </p:cNvPr>
          <p:cNvSpPr/>
          <p:nvPr/>
        </p:nvSpPr>
        <p:spPr>
          <a:xfrm>
            <a:off x="5821158" y="4132543"/>
            <a:ext cx="505558" cy="25099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4C20720-4311-148D-A0BE-C367E2D701F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55700" y="174268"/>
            <a:ext cx="7772400" cy="3518275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2C1E7D13-C783-CB0F-332B-E10A24ADF29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25906" y="4869516"/>
            <a:ext cx="634606" cy="578509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0A88D98B-6A31-754A-5806-9ECE970EF16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71250" y="5734379"/>
            <a:ext cx="990206" cy="60594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D483BFB8-B048-C9FA-6885-E8FC9E7788A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740243" y="4075199"/>
            <a:ext cx="329910" cy="573001"/>
          </a:xfrm>
          <a:prstGeom prst="rect">
            <a:avLst/>
          </a:prstGeom>
        </p:spPr>
      </p:pic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C432B9BC-751D-11B9-FB2D-1BEF795016A9}"/>
              </a:ext>
            </a:extLst>
          </p:cNvPr>
          <p:cNvCxnSpPr>
            <a:cxnSpLocks/>
          </p:cNvCxnSpPr>
          <p:nvPr/>
        </p:nvCxnSpPr>
        <p:spPr>
          <a:xfrm>
            <a:off x="2921000" y="4318000"/>
            <a:ext cx="1168400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468581D3-D3CB-049A-1B5A-782910BED474}"/>
              </a:ext>
            </a:extLst>
          </p:cNvPr>
          <p:cNvSpPr txBox="1"/>
          <p:nvPr/>
        </p:nvSpPr>
        <p:spPr>
          <a:xfrm>
            <a:off x="1206500" y="88900"/>
            <a:ext cx="3080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dirty="0"/>
              <a:t>a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154CACF-EF27-3321-844A-E0A6EE3B2509}"/>
              </a:ext>
            </a:extLst>
          </p:cNvPr>
          <p:cNvSpPr txBox="1"/>
          <p:nvPr/>
        </p:nvSpPr>
        <p:spPr>
          <a:xfrm>
            <a:off x="1206500" y="3904380"/>
            <a:ext cx="3145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dirty="0"/>
              <a:t>b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22CDE81-C42C-6809-BC76-579605D952B3}"/>
              </a:ext>
            </a:extLst>
          </p:cNvPr>
          <p:cNvSpPr txBox="1"/>
          <p:nvPr/>
        </p:nvSpPr>
        <p:spPr>
          <a:xfrm>
            <a:off x="1347994" y="6287983"/>
            <a:ext cx="1114408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a-DK" sz="1100" dirty="0" err="1"/>
              <a:t>Syringyl</a:t>
            </a:r>
            <a:r>
              <a:rPr lang="en-DK" sz="1100" dirty="0"/>
              <a:t> unit (S)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B4140C5-4F94-37C9-4064-D5FC1A6F2847}"/>
              </a:ext>
            </a:extLst>
          </p:cNvPr>
          <p:cNvSpPr txBox="1"/>
          <p:nvPr/>
        </p:nvSpPr>
        <p:spPr>
          <a:xfrm>
            <a:off x="1171664" y="4582492"/>
            <a:ext cx="1467068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sz="1100" dirty="0"/>
              <a:t>P</a:t>
            </a:r>
            <a:r>
              <a:rPr lang="en-DK" sz="1100" dirty="0"/>
              <a:t>-Coumaroyl unit (H)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953A102-A666-CC91-8651-CB3EAF0EBD69}"/>
              </a:ext>
            </a:extLst>
          </p:cNvPr>
          <p:cNvSpPr txBox="1"/>
          <p:nvPr/>
        </p:nvSpPr>
        <p:spPr>
          <a:xfrm>
            <a:off x="1330500" y="5451190"/>
            <a:ext cx="1197764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a-DK" sz="1100" dirty="0" err="1"/>
              <a:t>Guaiacyl</a:t>
            </a:r>
            <a:r>
              <a:rPr lang="en-DK" sz="1100" dirty="0"/>
              <a:t> unit (G)</a:t>
            </a:r>
          </a:p>
        </p:txBody>
      </p:sp>
      <p:graphicFrame>
        <p:nvGraphicFramePr>
          <p:cNvPr id="16" name="Object 15">
            <a:extLst>
              <a:ext uri="{FF2B5EF4-FFF2-40B4-BE49-F238E27FC236}">
                <a16:creationId xmlns:a16="http://schemas.microsoft.com/office/drawing/2014/main" id="{B7ADFDD1-F432-D55D-E11E-3924BD02E32B}"/>
              </a:ext>
            </a:extLst>
          </p:cNvPr>
          <p:cNvGraphicFramePr>
            <a:graphicFrameLocks noChangeAspect="1"/>
          </p:cNvGraphicFramePr>
          <p:nvPr/>
        </p:nvGraphicFramePr>
        <p:xfrm>
          <a:off x="4523731" y="5608716"/>
          <a:ext cx="868080" cy="7821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7" imgW="1957822" imgH="1762979" progId="ChemDraw.Document.6.0">
                  <p:embed/>
                </p:oleObj>
              </mc:Choice>
              <mc:Fallback>
                <p:oleObj name="CS ChemDraw Drawing" r:id="rId7" imgW="1957822" imgH="1762979" progId="ChemDraw.Document.6.0">
                  <p:embed/>
                  <p:pic>
                    <p:nvPicPr>
                      <p:cNvPr id="16" name="Object 15">
                        <a:extLst>
                          <a:ext uri="{FF2B5EF4-FFF2-40B4-BE49-F238E27FC236}">
                            <a16:creationId xmlns:a16="http://schemas.microsoft.com/office/drawing/2014/main" id="{B7ADFDD1-F432-D55D-E11E-3924BD02E32B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4523731" y="5608716"/>
                        <a:ext cx="868080" cy="7821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7" name="Object 16">
            <a:extLst>
              <a:ext uri="{FF2B5EF4-FFF2-40B4-BE49-F238E27FC236}">
                <a16:creationId xmlns:a16="http://schemas.microsoft.com/office/drawing/2014/main" id="{CE1FDE71-BCF7-A0F1-BB00-0B1267C1D9E5}"/>
              </a:ext>
            </a:extLst>
          </p:cNvPr>
          <p:cNvGraphicFramePr>
            <a:graphicFrameLocks noChangeAspect="1"/>
          </p:cNvGraphicFramePr>
          <p:nvPr/>
        </p:nvGraphicFramePr>
        <p:xfrm>
          <a:off x="4523731" y="4754061"/>
          <a:ext cx="868080" cy="7821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7" imgW="1957822" imgH="1762979" progId="ChemDraw.Document.6.0">
                  <p:embed/>
                </p:oleObj>
              </mc:Choice>
              <mc:Fallback>
                <p:oleObj name="CS ChemDraw Drawing" r:id="rId7" imgW="1957822" imgH="1762979" progId="ChemDraw.Document.6.0">
                  <p:embed/>
                  <p:pic>
                    <p:nvPicPr>
                      <p:cNvPr id="17" name="Object 16">
                        <a:extLst>
                          <a:ext uri="{FF2B5EF4-FFF2-40B4-BE49-F238E27FC236}">
                            <a16:creationId xmlns:a16="http://schemas.microsoft.com/office/drawing/2014/main" id="{CE1FDE71-BCF7-A0F1-BB00-0B1267C1D9E5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4523731" y="4754061"/>
                        <a:ext cx="868080" cy="7821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9" name="Object 18">
            <a:extLst>
              <a:ext uri="{FF2B5EF4-FFF2-40B4-BE49-F238E27FC236}">
                <a16:creationId xmlns:a16="http://schemas.microsoft.com/office/drawing/2014/main" id="{8AE968CE-DE86-88E5-58C5-2E3B38119F16}"/>
              </a:ext>
            </a:extLst>
          </p:cNvPr>
          <p:cNvGraphicFramePr>
            <a:graphicFrameLocks noChangeAspect="1"/>
          </p:cNvGraphicFramePr>
          <p:nvPr/>
        </p:nvGraphicFramePr>
        <p:xfrm>
          <a:off x="6180125" y="5650833"/>
          <a:ext cx="726915" cy="71467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9" imgW="1790671" imgH="1760220" progId="ChemDraw.Document.6.0">
                  <p:embed/>
                </p:oleObj>
              </mc:Choice>
              <mc:Fallback>
                <p:oleObj name="CS ChemDraw Drawing" r:id="rId9" imgW="1790671" imgH="1760220" progId="ChemDraw.Document.6.0">
                  <p:embed/>
                  <p:pic>
                    <p:nvPicPr>
                      <p:cNvPr id="19" name="Object 18">
                        <a:extLst>
                          <a:ext uri="{FF2B5EF4-FFF2-40B4-BE49-F238E27FC236}">
                            <a16:creationId xmlns:a16="http://schemas.microsoft.com/office/drawing/2014/main" id="{8AE968CE-DE86-88E5-58C5-2E3B38119F1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6180125" y="5650833"/>
                        <a:ext cx="726915" cy="71467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0" name="Object 19">
            <a:extLst>
              <a:ext uri="{FF2B5EF4-FFF2-40B4-BE49-F238E27FC236}">
                <a16:creationId xmlns:a16="http://schemas.microsoft.com/office/drawing/2014/main" id="{DB8024D3-8961-6581-93C3-F56F6B5D97DA}"/>
              </a:ext>
            </a:extLst>
          </p:cNvPr>
          <p:cNvGraphicFramePr>
            <a:graphicFrameLocks noChangeAspect="1"/>
          </p:cNvGraphicFramePr>
          <p:nvPr/>
        </p:nvGraphicFramePr>
        <p:xfrm>
          <a:off x="6159423" y="4787819"/>
          <a:ext cx="726915" cy="71467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9" imgW="1790671" imgH="1760220" progId="ChemDraw.Document.6.0">
                  <p:embed/>
                </p:oleObj>
              </mc:Choice>
              <mc:Fallback>
                <p:oleObj name="CS ChemDraw Drawing" r:id="rId9" imgW="1790671" imgH="1760220" progId="ChemDraw.Document.6.0">
                  <p:embed/>
                  <p:pic>
                    <p:nvPicPr>
                      <p:cNvPr id="20" name="Object 19">
                        <a:extLst>
                          <a:ext uri="{FF2B5EF4-FFF2-40B4-BE49-F238E27FC236}">
                            <a16:creationId xmlns:a16="http://schemas.microsoft.com/office/drawing/2014/main" id="{DB8024D3-8961-6581-93C3-F56F6B5D97D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6159423" y="4787819"/>
                        <a:ext cx="726915" cy="71467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21" name="Picture 20">
            <a:extLst>
              <a:ext uri="{FF2B5EF4-FFF2-40B4-BE49-F238E27FC236}">
                <a16:creationId xmlns:a16="http://schemas.microsoft.com/office/drawing/2014/main" id="{3A1D9AF1-9D2D-C2B0-A78B-8E8A3A0361E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3448" t="55542" r="59553" b="36636"/>
          <a:stretch/>
        </p:blipFill>
        <p:spPr>
          <a:xfrm>
            <a:off x="4674129" y="4033457"/>
            <a:ext cx="890058" cy="559584"/>
          </a:xfrm>
          <a:prstGeom prst="rect">
            <a:avLst/>
          </a:prstGeom>
        </p:spPr>
      </p:pic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056428E0-BC70-6672-7C18-A9A289296F79}"/>
              </a:ext>
            </a:extLst>
          </p:cNvPr>
          <p:cNvCxnSpPr/>
          <p:nvPr/>
        </p:nvCxnSpPr>
        <p:spPr>
          <a:xfrm>
            <a:off x="5594350" y="5157855"/>
            <a:ext cx="419100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5F51AC01-03C5-7ECF-505E-419300F5EE80}"/>
              </a:ext>
            </a:extLst>
          </p:cNvPr>
          <p:cNvCxnSpPr/>
          <p:nvPr/>
        </p:nvCxnSpPr>
        <p:spPr>
          <a:xfrm>
            <a:off x="5632450" y="5983355"/>
            <a:ext cx="419100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8" name="TextBox 27">
            <a:extLst>
              <a:ext uri="{FF2B5EF4-FFF2-40B4-BE49-F238E27FC236}">
                <a16:creationId xmlns:a16="http://schemas.microsoft.com/office/drawing/2014/main" id="{5F705242-CF10-E1B8-AABB-99EE4A094A30}"/>
              </a:ext>
            </a:extLst>
          </p:cNvPr>
          <p:cNvSpPr txBox="1"/>
          <p:nvPr/>
        </p:nvSpPr>
        <p:spPr>
          <a:xfrm>
            <a:off x="3186532" y="4317228"/>
            <a:ext cx="596638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900" dirty="0"/>
              <a:t>AbPPO3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99426204-2568-B826-B0A7-809C6480B946}"/>
              </a:ext>
            </a:extLst>
          </p:cNvPr>
          <p:cNvSpPr txBox="1"/>
          <p:nvPr/>
        </p:nvSpPr>
        <p:spPr>
          <a:xfrm>
            <a:off x="3090993" y="4062784"/>
            <a:ext cx="99418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900" dirty="0"/>
              <a:t>Monophenolase</a:t>
            </a:r>
          </a:p>
        </p:txBody>
      </p: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0CFA8D45-8BB5-4624-DAFF-E5464EA5B788}"/>
              </a:ext>
            </a:extLst>
          </p:cNvPr>
          <p:cNvCxnSpPr/>
          <p:nvPr/>
        </p:nvCxnSpPr>
        <p:spPr>
          <a:xfrm>
            <a:off x="5612714" y="4273712"/>
            <a:ext cx="419100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78822CE6-9BDB-7D9E-9DF8-9F1D6809111D}"/>
              </a:ext>
            </a:extLst>
          </p:cNvPr>
          <p:cNvCxnSpPr>
            <a:cxnSpLocks/>
          </p:cNvCxnSpPr>
          <p:nvPr/>
        </p:nvCxnSpPr>
        <p:spPr>
          <a:xfrm>
            <a:off x="2921000" y="5129960"/>
            <a:ext cx="1168400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9" name="TextBox 38">
            <a:extLst>
              <a:ext uri="{FF2B5EF4-FFF2-40B4-BE49-F238E27FC236}">
                <a16:creationId xmlns:a16="http://schemas.microsoft.com/office/drawing/2014/main" id="{87A46071-74BA-E3E9-1899-49361ADB51A9}"/>
              </a:ext>
            </a:extLst>
          </p:cNvPr>
          <p:cNvSpPr txBox="1"/>
          <p:nvPr/>
        </p:nvSpPr>
        <p:spPr>
          <a:xfrm>
            <a:off x="2742286" y="5155788"/>
            <a:ext cx="154080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DK" sz="900" dirty="0"/>
              <a:t>MtPPO7, MtPPO-809, </a:t>
            </a:r>
          </a:p>
          <a:p>
            <a:pPr algn="ctr"/>
            <a:r>
              <a:rPr lang="en-DK" sz="900" dirty="0"/>
              <a:t>MtPPO-010, CgPPO-473, </a:t>
            </a:r>
          </a:p>
          <a:p>
            <a:pPr algn="ctr"/>
            <a:r>
              <a:rPr lang="en-DK" sz="900" dirty="0"/>
              <a:t>CgPPO-266, PpPPO-c2092 </a:t>
            </a:r>
          </a:p>
          <a:p>
            <a:pPr algn="ctr"/>
            <a:endParaRPr lang="en-DK" sz="900" dirty="0"/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5C47B9E0-E9DF-554F-BD14-BBC15598FBE3}"/>
              </a:ext>
            </a:extLst>
          </p:cNvPr>
          <p:cNvSpPr txBox="1"/>
          <p:nvPr/>
        </p:nvSpPr>
        <p:spPr>
          <a:xfrm>
            <a:off x="3090993" y="4874744"/>
            <a:ext cx="99418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900" dirty="0"/>
              <a:t>Monophenolase</a:t>
            </a:r>
          </a:p>
        </p:txBody>
      </p: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A51F173C-EA0F-2322-45E4-7FEE4B8C4B02}"/>
              </a:ext>
            </a:extLst>
          </p:cNvPr>
          <p:cNvCxnSpPr>
            <a:cxnSpLocks/>
          </p:cNvCxnSpPr>
          <p:nvPr/>
        </p:nvCxnSpPr>
        <p:spPr>
          <a:xfrm>
            <a:off x="2921000" y="6064065"/>
            <a:ext cx="1168400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2" name="TextBox 41">
            <a:extLst>
              <a:ext uri="{FF2B5EF4-FFF2-40B4-BE49-F238E27FC236}">
                <a16:creationId xmlns:a16="http://schemas.microsoft.com/office/drawing/2014/main" id="{E50B90DE-059F-74DF-5CF6-13BC50F18EB3}"/>
              </a:ext>
            </a:extLst>
          </p:cNvPr>
          <p:cNvSpPr txBox="1"/>
          <p:nvPr/>
        </p:nvSpPr>
        <p:spPr>
          <a:xfrm>
            <a:off x="2883671" y="6087325"/>
            <a:ext cx="13244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DK" sz="900" dirty="0"/>
              <a:t>MtPPO7, CgPPO-1473,</a:t>
            </a:r>
          </a:p>
          <a:p>
            <a:pPr algn="ctr"/>
            <a:r>
              <a:rPr lang="en-DK" sz="900" dirty="0"/>
              <a:t>CgPPO-266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7ADA0619-B8C7-F89B-8042-4864F9D3B849}"/>
              </a:ext>
            </a:extLst>
          </p:cNvPr>
          <p:cNvSpPr txBox="1"/>
          <p:nvPr/>
        </p:nvSpPr>
        <p:spPr>
          <a:xfrm>
            <a:off x="2538954" y="5826504"/>
            <a:ext cx="1939955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900" dirty="0"/>
              <a:t>Monophenolase + demethoxylation</a:t>
            </a: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6044F0E4-4994-6154-23CD-42F4FA43348D}"/>
              </a:ext>
            </a:extLst>
          </p:cNvPr>
          <p:cNvSpPr txBox="1"/>
          <p:nvPr/>
        </p:nvSpPr>
        <p:spPr>
          <a:xfrm>
            <a:off x="3209070" y="3011926"/>
            <a:ext cx="102637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200" dirty="0"/>
              <a:t>EC 1.14.18.1</a:t>
            </a: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1ECB7D61-751C-CA17-FACE-97B2CE0583F7}"/>
              </a:ext>
            </a:extLst>
          </p:cNvPr>
          <p:cNvSpPr txBox="1"/>
          <p:nvPr/>
        </p:nvSpPr>
        <p:spPr>
          <a:xfrm>
            <a:off x="5473971" y="3011926"/>
            <a:ext cx="94461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200" dirty="0"/>
              <a:t>EC 1.10.3.1</a:t>
            </a: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6D333A3C-98C6-A607-ED84-D671A5390D15}"/>
              </a:ext>
            </a:extLst>
          </p:cNvPr>
          <p:cNvSpPr txBox="1"/>
          <p:nvPr/>
        </p:nvSpPr>
        <p:spPr>
          <a:xfrm>
            <a:off x="7746019" y="3011519"/>
            <a:ext cx="94461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200" dirty="0"/>
              <a:t>EC 1.10.3.4</a:t>
            </a:r>
          </a:p>
        </p:txBody>
      </p:sp>
    </p:spTree>
    <p:extLst>
      <p:ext uri="{BB962C8B-B14F-4D97-AF65-F5344CB8AC3E}">
        <p14:creationId xmlns:p14="http://schemas.microsoft.com/office/powerpoint/2010/main" val="281251810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A82891E1-B6D0-4887-1964-5D7B2911AB5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9861" y="1285521"/>
            <a:ext cx="1121025" cy="980897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67451F95-1FC9-190F-0E4E-F3AB77FC50DD}"/>
              </a:ext>
            </a:extLst>
          </p:cNvPr>
          <p:cNvSpPr txBox="1"/>
          <p:nvPr/>
        </p:nvSpPr>
        <p:spPr>
          <a:xfrm>
            <a:off x="1009861" y="801526"/>
            <a:ext cx="9391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dirty="0"/>
              <a:t>Guaicyl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0FC828F-CADA-BC38-3723-1FF5654A78C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36652" y="4417691"/>
            <a:ext cx="991956" cy="97798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09431A3C-24EA-18ED-B700-6A1D4A2C6F6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83613" y="4410072"/>
            <a:ext cx="774403" cy="985604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E7E3BE7C-FEC2-AFD6-BAE9-02F92C2D4298}"/>
              </a:ext>
            </a:extLst>
          </p:cNvPr>
          <p:cNvSpPr txBox="1"/>
          <p:nvPr/>
        </p:nvSpPr>
        <p:spPr>
          <a:xfrm>
            <a:off x="1009861" y="2205311"/>
            <a:ext cx="10322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dirty="0"/>
              <a:t>Syrringyl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C2D2D0C1-41DC-CDE1-AAC9-B6C459257DD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560868" y="4410072"/>
            <a:ext cx="1075784" cy="977985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12197AEC-2E4C-3925-330A-EC7C64C6F30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661938" y="1119630"/>
            <a:ext cx="440673" cy="995068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DBF539E0-D133-DD68-B474-A5F9A32B316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593223" y="1119630"/>
            <a:ext cx="753408" cy="995068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A40215FD-4A40-0440-C906-23C11ED2681F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593223" y="2226628"/>
            <a:ext cx="653901" cy="995068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976B1254-B20F-9B6C-4558-C12AF2636376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661938" y="3328608"/>
            <a:ext cx="796358" cy="977984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C5EA70CD-375B-E52F-0C57-47D334836DA8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7596944" y="3328608"/>
            <a:ext cx="749687" cy="990153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C63A3AD4-C87F-70FA-75D4-9A4CAA7BCFE0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6661938" y="2226628"/>
            <a:ext cx="753408" cy="995068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AFB4EA8B-F261-A53C-2622-A71B43FE1035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1174248" y="4433298"/>
            <a:ext cx="1121025" cy="980897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C0D12BDC-1A12-1A7E-11B4-3E0119183607}"/>
              </a:ext>
            </a:extLst>
          </p:cNvPr>
          <p:cNvSpPr txBox="1"/>
          <p:nvPr/>
        </p:nvSpPr>
        <p:spPr>
          <a:xfrm>
            <a:off x="1174248" y="3949303"/>
            <a:ext cx="9391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dirty="0"/>
              <a:t>Guaicyl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82A0E16F-E161-7522-6FCA-DC11B8D4D6CF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4121135" y="3944305"/>
            <a:ext cx="991956" cy="977985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1FE7170D-91B5-7991-1B37-934E8D5F1E68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1174247" y="2963699"/>
            <a:ext cx="774403" cy="985604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B2E6347B-B3C9-3F5E-771E-6F57810CA154}"/>
              </a:ext>
            </a:extLst>
          </p:cNvPr>
          <p:cNvSpPr txBox="1"/>
          <p:nvPr/>
        </p:nvSpPr>
        <p:spPr>
          <a:xfrm>
            <a:off x="1174248" y="5353088"/>
            <a:ext cx="10322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dirty="0"/>
              <a:t>Syrringyl</a:t>
            </a:r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79C36954-45A9-9D35-35A7-667DF18D1BB5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2674013" y="3936685"/>
            <a:ext cx="1075784" cy="9779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161457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6" name="Picture 85">
            <a:extLst>
              <a:ext uri="{FF2B5EF4-FFF2-40B4-BE49-F238E27FC236}">
                <a16:creationId xmlns:a16="http://schemas.microsoft.com/office/drawing/2014/main" id="{30AE82D9-8FBD-4EBD-C07B-C60FBD108BD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64414" y="232815"/>
            <a:ext cx="8613516" cy="5945355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F0EE200C-6E22-FD5A-4D6F-512245C6A3D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8244" t="15298" r="29010" b="51860"/>
          <a:stretch/>
        </p:blipFill>
        <p:spPr>
          <a:xfrm>
            <a:off x="2425565" y="365759"/>
            <a:ext cx="7852365" cy="5881037"/>
          </a:xfrm>
          <a:prstGeom prst="rect">
            <a:avLst/>
          </a:prstGeom>
        </p:spPr>
      </p:pic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21B83648-0248-83CF-7255-DC0B1FA4C64B}"/>
              </a:ext>
            </a:extLst>
          </p:cNvPr>
          <p:cNvCxnSpPr>
            <a:cxnSpLocks/>
          </p:cNvCxnSpPr>
          <p:nvPr/>
        </p:nvCxnSpPr>
        <p:spPr>
          <a:xfrm>
            <a:off x="5342467" y="704145"/>
            <a:ext cx="1636816" cy="589977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B92DE511-33B5-819F-F4B6-8EDF663B25B9}"/>
              </a:ext>
            </a:extLst>
          </p:cNvPr>
          <p:cNvCxnSpPr>
            <a:cxnSpLocks/>
          </p:cNvCxnSpPr>
          <p:nvPr/>
        </p:nvCxnSpPr>
        <p:spPr>
          <a:xfrm flipH="1">
            <a:off x="5635390" y="5054474"/>
            <a:ext cx="1308267" cy="591786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66FBA20C-D76A-715A-52A0-8980A65E4F71}"/>
              </a:ext>
            </a:extLst>
          </p:cNvPr>
          <p:cNvCxnSpPr>
            <a:cxnSpLocks/>
          </p:cNvCxnSpPr>
          <p:nvPr/>
        </p:nvCxnSpPr>
        <p:spPr>
          <a:xfrm>
            <a:off x="6415488" y="4330212"/>
            <a:ext cx="536878" cy="593633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FE323ED0-C24D-5C89-14BB-7B6E1A9394CD}"/>
              </a:ext>
            </a:extLst>
          </p:cNvPr>
          <p:cNvCxnSpPr>
            <a:cxnSpLocks/>
          </p:cNvCxnSpPr>
          <p:nvPr/>
        </p:nvCxnSpPr>
        <p:spPr>
          <a:xfrm>
            <a:off x="5466649" y="3590330"/>
            <a:ext cx="910950" cy="602407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594E7835-A440-80C4-7E15-64AD0863F89E}"/>
              </a:ext>
            </a:extLst>
          </p:cNvPr>
          <p:cNvCxnSpPr>
            <a:cxnSpLocks/>
          </p:cNvCxnSpPr>
          <p:nvPr/>
        </p:nvCxnSpPr>
        <p:spPr>
          <a:xfrm flipV="1">
            <a:off x="5466649" y="2865573"/>
            <a:ext cx="990119" cy="588190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E9B4D167-6F07-68E7-9199-30F8EE4DDBD5}"/>
              </a:ext>
            </a:extLst>
          </p:cNvPr>
          <p:cNvCxnSpPr>
            <a:cxnSpLocks/>
          </p:cNvCxnSpPr>
          <p:nvPr/>
        </p:nvCxnSpPr>
        <p:spPr>
          <a:xfrm flipH="1" flipV="1">
            <a:off x="5961708" y="2152937"/>
            <a:ext cx="495060" cy="590699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F16F5414-38BD-1A42-1A6E-F5B70A88B5CD}"/>
              </a:ext>
            </a:extLst>
          </p:cNvPr>
          <p:cNvCxnSpPr>
            <a:cxnSpLocks/>
          </p:cNvCxnSpPr>
          <p:nvPr/>
        </p:nvCxnSpPr>
        <p:spPr>
          <a:xfrm flipH="1">
            <a:off x="5961708" y="1452292"/>
            <a:ext cx="1017575" cy="558140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22303418-C65B-09A7-6D88-F0DB69A191A7}"/>
              </a:ext>
            </a:extLst>
          </p:cNvPr>
          <p:cNvCxnSpPr>
            <a:cxnSpLocks/>
          </p:cNvCxnSpPr>
          <p:nvPr/>
        </p:nvCxnSpPr>
        <p:spPr>
          <a:xfrm>
            <a:off x="2972224" y="694741"/>
            <a:ext cx="0" cy="60713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998613C3-7359-097F-563B-77A639699EB2}"/>
              </a:ext>
            </a:extLst>
          </p:cNvPr>
          <p:cNvCxnSpPr>
            <a:cxnSpLocks/>
          </p:cNvCxnSpPr>
          <p:nvPr/>
        </p:nvCxnSpPr>
        <p:spPr>
          <a:xfrm>
            <a:off x="2972224" y="1427797"/>
            <a:ext cx="0" cy="60713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DC8295C4-D6AB-A714-CD7B-DF69D0416F4C}"/>
              </a:ext>
            </a:extLst>
          </p:cNvPr>
          <p:cNvCxnSpPr>
            <a:cxnSpLocks/>
          </p:cNvCxnSpPr>
          <p:nvPr/>
        </p:nvCxnSpPr>
        <p:spPr>
          <a:xfrm flipH="1">
            <a:off x="2930571" y="2144721"/>
            <a:ext cx="41653" cy="609898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22471509-4D1D-D709-8B48-D2D15C99882C}"/>
              </a:ext>
            </a:extLst>
          </p:cNvPr>
          <p:cNvCxnSpPr>
            <a:cxnSpLocks/>
          </p:cNvCxnSpPr>
          <p:nvPr/>
        </p:nvCxnSpPr>
        <p:spPr>
          <a:xfrm>
            <a:off x="2930571" y="2864413"/>
            <a:ext cx="20826" cy="60398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814D4666-14F3-FB27-6965-5C3DBFE7BD2B}"/>
              </a:ext>
            </a:extLst>
          </p:cNvPr>
          <p:cNvCxnSpPr>
            <a:cxnSpLocks/>
          </p:cNvCxnSpPr>
          <p:nvPr/>
        </p:nvCxnSpPr>
        <p:spPr>
          <a:xfrm flipH="1">
            <a:off x="2930571" y="3603387"/>
            <a:ext cx="31240" cy="60398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EC7E9168-9610-26D9-9F3F-77F46691E0B5}"/>
              </a:ext>
            </a:extLst>
          </p:cNvPr>
          <p:cNvCxnSpPr>
            <a:cxnSpLocks/>
          </p:cNvCxnSpPr>
          <p:nvPr/>
        </p:nvCxnSpPr>
        <p:spPr>
          <a:xfrm>
            <a:off x="2913124" y="4319865"/>
            <a:ext cx="38273" cy="60398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0F59E904-E777-16FB-AA8D-AB3E79491F49}"/>
              </a:ext>
            </a:extLst>
          </p:cNvPr>
          <p:cNvCxnSpPr>
            <a:cxnSpLocks/>
          </p:cNvCxnSpPr>
          <p:nvPr/>
        </p:nvCxnSpPr>
        <p:spPr>
          <a:xfrm flipH="1">
            <a:off x="2913124" y="5042280"/>
            <a:ext cx="59100" cy="60398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8E547AF4-77D4-5D93-1950-7B14D8FE8720}"/>
              </a:ext>
            </a:extLst>
          </p:cNvPr>
          <p:cNvCxnSpPr>
            <a:cxnSpLocks/>
          </p:cNvCxnSpPr>
          <p:nvPr/>
        </p:nvCxnSpPr>
        <p:spPr>
          <a:xfrm>
            <a:off x="3616611" y="704145"/>
            <a:ext cx="39517" cy="597726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08149B68-828E-CF07-5E47-F8D66568CB47}"/>
              </a:ext>
            </a:extLst>
          </p:cNvPr>
          <p:cNvCxnSpPr>
            <a:cxnSpLocks/>
          </p:cNvCxnSpPr>
          <p:nvPr/>
        </p:nvCxnSpPr>
        <p:spPr>
          <a:xfrm flipH="1">
            <a:off x="3423870" y="1427797"/>
            <a:ext cx="242488" cy="60713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C1EAE813-296B-044E-6CAE-423268E775DC}"/>
              </a:ext>
            </a:extLst>
          </p:cNvPr>
          <p:cNvCxnSpPr>
            <a:cxnSpLocks/>
          </p:cNvCxnSpPr>
          <p:nvPr/>
        </p:nvCxnSpPr>
        <p:spPr>
          <a:xfrm>
            <a:off x="3419044" y="2140037"/>
            <a:ext cx="179662" cy="603599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AC291D51-F085-AC5C-4D53-BF59E372D0C3}"/>
              </a:ext>
            </a:extLst>
          </p:cNvPr>
          <p:cNvCxnSpPr>
            <a:cxnSpLocks/>
          </p:cNvCxnSpPr>
          <p:nvPr/>
        </p:nvCxnSpPr>
        <p:spPr>
          <a:xfrm flipH="1">
            <a:off x="3219272" y="2872498"/>
            <a:ext cx="384673" cy="595895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BAAC98E0-C0C2-4707-B231-BE908AD641B3}"/>
              </a:ext>
            </a:extLst>
          </p:cNvPr>
          <p:cNvCxnSpPr>
            <a:cxnSpLocks/>
          </p:cNvCxnSpPr>
          <p:nvPr/>
        </p:nvCxnSpPr>
        <p:spPr>
          <a:xfrm flipH="1">
            <a:off x="3189669" y="3586828"/>
            <a:ext cx="45572" cy="620539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9CAAC287-3F67-A0B3-B465-03BA4CABFD79}"/>
              </a:ext>
            </a:extLst>
          </p:cNvPr>
          <p:cNvCxnSpPr>
            <a:cxnSpLocks/>
          </p:cNvCxnSpPr>
          <p:nvPr/>
        </p:nvCxnSpPr>
        <p:spPr>
          <a:xfrm flipH="1">
            <a:off x="3189669" y="4330212"/>
            <a:ext cx="3910" cy="593633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EAFF4C68-3290-888A-D5B1-455E18FA3CC2}"/>
              </a:ext>
            </a:extLst>
          </p:cNvPr>
          <p:cNvCxnSpPr>
            <a:cxnSpLocks/>
          </p:cNvCxnSpPr>
          <p:nvPr/>
        </p:nvCxnSpPr>
        <p:spPr>
          <a:xfrm flipH="1">
            <a:off x="3134324" y="5043786"/>
            <a:ext cx="57300" cy="602474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5098D3A9-6F8C-38AB-06A3-6651B690D753}"/>
              </a:ext>
            </a:extLst>
          </p:cNvPr>
          <p:cNvCxnSpPr>
            <a:cxnSpLocks/>
          </p:cNvCxnSpPr>
          <p:nvPr/>
        </p:nvCxnSpPr>
        <p:spPr>
          <a:xfrm>
            <a:off x="7393421" y="703317"/>
            <a:ext cx="1301846" cy="590805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D1AAF416-8B1D-2955-101F-F2AF0578C0F6}"/>
              </a:ext>
            </a:extLst>
          </p:cNvPr>
          <p:cNvCxnSpPr>
            <a:cxnSpLocks/>
          </p:cNvCxnSpPr>
          <p:nvPr/>
        </p:nvCxnSpPr>
        <p:spPr>
          <a:xfrm>
            <a:off x="7506237" y="682547"/>
            <a:ext cx="1336963" cy="619324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C4246BD4-5601-4A8A-4CF1-56FFD2AA9912}"/>
              </a:ext>
            </a:extLst>
          </p:cNvPr>
          <p:cNvCxnSpPr>
            <a:cxnSpLocks/>
          </p:cNvCxnSpPr>
          <p:nvPr/>
        </p:nvCxnSpPr>
        <p:spPr>
          <a:xfrm flipV="1">
            <a:off x="7393421" y="1452292"/>
            <a:ext cx="1301846" cy="55814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8DA377D1-4A9B-C920-A79F-456FA4192A9C}"/>
              </a:ext>
            </a:extLst>
          </p:cNvPr>
          <p:cNvCxnSpPr>
            <a:cxnSpLocks/>
          </p:cNvCxnSpPr>
          <p:nvPr/>
        </p:nvCxnSpPr>
        <p:spPr>
          <a:xfrm flipV="1">
            <a:off x="7523795" y="1456797"/>
            <a:ext cx="1301846" cy="55814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47B3E0D0-CAFE-3D27-573E-9105C8FB5302}"/>
              </a:ext>
            </a:extLst>
          </p:cNvPr>
          <p:cNvCxnSpPr>
            <a:cxnSpLocks/>
          </p:cNvCxnSpPr>
          <p:nvPr/>
        </p:nvCxnSpPr>
        <p:spPr>
          <a:xfrm>
            <a:off x="7367983" y="2152937"/>
            <a:ext cx="905253" cy="590699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28CA218E-9DAE-1CED-6B33-D1DC814FE661}"/>
              </a:ext>
            </a:extLst>
          </p:cNvPr>
          <p:cNvCxnSpPr>
            <a:cxnSpLocks/>
          </p:cNvCxnSpPr>
          <p:nvPr/>
        </p:nvCxnSpPr>
        <p:spPr>
          <a:xfrm>
            <a:off x="7494423" y="2157224"/>
            <a:ext cx="905253" cy="590699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62792713-6BA6-80C1-E95C-3430C5984E66}"/>
              </a:ext>
            </a:extLst>
          </p:cNvPr>
          <p:cNvCxnSpPr>
            <a:cxnSpLocks/>
          </p:cNvCxnSpPr>
          <p:nvPr/>
        </p:nvCxnSpPr>
        <p:spPr>
          <a:xfrm>
            <a:off x="8130562" y="2140037"/>
            <a:ext cx="963290" cy="614582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93563FBB-BBD5-3386-A593-A5E3737F88B1}"/>
              </a:ext>
            </a:extLst>
          </p:cNvPr>
          <p:cNvCxnSpPr>
            <a:cxnSpLocks/>
          </p:cNvCxnSpPr>
          <p:nvPr/>
        </p:nvCxnSpPr>
        <p:spPr>
          <a:xfrm flipV="1">
            <a:off x="8031824" y="1423497"/>
            <a:ext cx="1619075" cy="615707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EBA7878A-934F-5C37-CAC3-2ABD1AEECDE8}"/>
              </a:ext>
            </a:extLst>
          </p:cNvPr>
          <p:cNvCxnSpPr>
            <a:cxnSpLocks/>
          </p:cNvCxnSpPr>
          <p:nvPr/>
        </p:nvCxnSpPr>
        <p:spPr>
          <a:xfrm flipV="1">
            <a:off x="8146477" y="1428177"/>
            <a:ext cx="1619075" cy="61570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7036086F-2EFF-6629-3DBB-F8A19D909655}"/>
              </a:ext>
            </a:extLst>
          </p:cNvPr>
          <p:cNvCxnSpPr>
            <a:cxnSpLocks/>
          </p:cNvCxnSpPr>
          <p:nvPr/>
        </p:nvCxnSpPr>
        <p:spPr>
          <a:xfrm>
            <a:off x="8345109" y="689350"/>
            <a:ext cx="1388606" cy="600879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43D6839F-9E8F-3722-B301-BAFB3571DDE5}"/>
              </a:ext>
            </a:extLst>
          </p:cNvPr>
          <p:cNvCxnSpPr>
            <a:cxnSpLocks/>
          </p:cNvCxnSpPr>
          <p:nvPr/>
        </p:nvCxnSpPr>
        <p:spPr>
          <a:xfrm flipV="1">
            <a:off x="6659438" y="2880203"/>
            <a:ext cx="1613798" cy="588826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52072CA2-BCD1-D8DC-2C8E-2BDD735CC078}"/>
              </a:ext>
            </a:extLst>
          </p:cNvPr>
          <p:cNvCxnSpPr>
            <a:cxnSpLocks/>
          </p:cNvCxnSpPr>
          <p:nvPr/>
        </p:nvCxnSpPr>
        <p:spPr>
          <a:xfrm flipV="1">
            <a:off x="6783109" y="2879885"/>
            <a:ext cx="1613798" cy="588826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9A53CA25-8F4B-BDF2-D9C3-F7B19B1A8BD9}"/>
              </a:ext>
            </a:extLst>
          </p:cNvPr>
          <p:cNvCxnSpPr>
            <a:cxnSpLocks/>
          </p:cNvCxnSpPr>
          <p:nvPr/>
        </p:nvCxnSpPr>
        <p:spPr>
          <a:xfrm flipV="1">
            <a:off x="7342216" y="2893107"/>
            <a:ext cx="1613798" cy="588826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8D918549-03EB-D1FB-1B5F-AB4F417033F8}"/>
              </a:ext>
            </a:extLst>
          </p:cNvPr>
          <p:cNvCxnSpPr>
            <a:cxnSpLocks/>
          </p:cNvCxnSpPr>
          <p:nvPr/>
        </p:nvCxnSpPr>
        <p:spPr>
          <a:xfrm flipV="1">
            <a:off x="7485623" y="2879885"/>
            <a:ext cx="1613798" cy="588826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835448B3-2074-A3AC-384C-304429EDEB97}"/>
              </a:ext>
            </a:extLst>
          </p:cNvPr>
          <p:cNvCxnSpPr>
            <a:cxnSpLocks/>
          </p:cNvCxnSpPr>
          <p:nvPr/>
        </p:nvCxnSpPr>
        <p:spPr>
          <a:xfrm>
            <a:off x="6652547" y="3590851"/>
            <a:ext cx="852791" cy="616516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2031B7C5-DADC-89EA-7CA7-6E1E4E9EC01A}"/>
              </a:ext>
            </a:extLst>
          </p:cNvPr>
          <p:cNvCxnSpPr>
            <a:cxnSpLocks/>
          </p:cNvCxnSpPr>
          <p:nvPr/>
        </p:nvCxnSpPr>
        <p:spPr>
          <a:xfrm>
            <a:off x="6768809" y="3604756"/>
            <a:ext cx="852791" cy="616516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F5636F20-FF8E-D138-6DBC-64A6D2B2D5A0}"/>
              </a:ext>
            </a:extLst>
          </p:cNvPr>
          <p:cNvCxnSpPr>
            <a:cxnSpLocks/>
          </p:cNvCxnSpPr>
          <p:nvPr/>
        </p:nvCxnSpPr>
        <p:spPr>
          <a:xfrm>
            <a:off x="7319927" y="3593280"/>
            <a:ext cx="826550" cy="610064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E05ED487-6A6E-19DA-7D8D-85198EB367B2}"/>
              </a:ext>
            </a:extLst>
          </p:cNvPr>
          <p:cNvCxnSpPr>
            <a:cxnSpLocks/>
          </p:cNvCxnSpPr>
          <p:nvPr/>
        </p:nvCxnSpPr>
        <p:spPr>
          <a:xfrm>
            <a:off x="7413237" y="3586193"/>
            <a:ext cx="826550" cy="610064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58FA7AA4-7056-C44B-2F74-CEE1FECFC6E9}"/>
              </a:ext>
            </a:extLst>
          </p:cNvPr>
          <p:cNvCxnSpPr>
            <a:cxnSpLocks/>
          </p:cNvCxnSpPr>
          <p:nvPr/>
        </p:nvCxnSpPr>
        <p:spPr>
          <a:xfrm>
            <a:off x="7510109" y="4321143"/>
            <a:ext cx="694934" cy="60167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1BBD61BD-42B5-F009-45EE-6B943A193040}"/>
              </a:ext>
            </a:extLst>
          </p:cNvPr>
          <p:cNvCxnSpPr>
            <a:cxnSpLocks/>
          </p:cNvCxnSpPr>
          <p:nvPr/>
        </p:nvCxnSpPr>
        <p:spPr>
          <a:xfrm>
            <a:off x="7630336" y="4328230"/>
            <a:ext cx="694934" cy="60167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69E35EB9-F141-3C17-8A2A-3CF5600EB1AF}"/>
              </a:ext>
            </a:extLst>
          </p:cNvPr>
          <p:cNvCxnSpPr>
            <a:cxnSpLocks/>
          </p:cNvCxnSpPr>
          <p:nvPr/>
        </p:nvCxnSpPr>
        <p:spPr>
          <a:xfrm>
            <a:off x="8148178" y="4316556"/>
            <a:ext cx="753366" cy="606264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DC393CF8-B81B-A5FF-0A4F-E1252CD7D533}"/>
              </a:ext>
            </a:extLst>
          </p:cNvPr>
          <p:cNvCxnSpPr>
            <a:cxnSpLocks/>
          </p:cNvCxnSpPr>
          <p:nvPr/>
        </p:nvCxnSpPr>
        <p:spPr>
          <a:xfrm>
            <a:off x="8230862" y="4328230"/>
            <a:ext cx="753366" cy="606264"/>
          </a:xfrm>
          <a:prstGeom prst="line">
            <a:avLst/>
          </a:prstGeom>
          <a:ln>
            <a:solidFill>
              <a:srgbClr val="FFC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2EE4BB4F-2627-3545-98B1-49A32747FE8F}"/>
              </a:ext>
            </a:extLst>
          </p:cNvPr>
          <p:cNvCxnSpPr>
            <a:cxnSpLocks/>
          </p:cNvCxnSpPr>
          <p:nvPr/>
        </p:nvCxnSpPr>
        <p:spPr>
          <a:xfrm flipV="1">
            <a:off x="7710383" y="5056229"/>
            <a:ext cx="1377163" cy="591786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8" name="Straight Connector 47">
            <a:extLst>
              <a:ext uri="{FF2B5EF4-FFF2-40B4-BE49-F238E27FC236}">
                <a16:creationId xmlns:a16="http://schemas.microsoft.com/office/drawing/2014/main" id="{815A8564-2993-881B-9670-1DDEDE040E88}"/>
              </a:ext>
            </a:extLst>
          </p:cNvPr>
          <p:cNvCxnSpPr>
            <a:cxnSpLocks/>
          </p:cNvCxnSpPr>
          <p:nvPr/>
        </p:nvCxnSpPr>
        <p:spPr>
          <a:xfrm flipV="1">
            <a:off x="7569705" y="5056229"/>
            <a:ext cx="1377163" cy="591786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F2D9F57E-5A32-7B4E-D2F9-BAC99836A51E}"/>
              </a:ext>
            </a:extLst>
          </p:cNvPr>
          <p:cNvCxnSpPr>
            <a:cxnSpLocks/>
          </p:cNvCxnSpPr>
          <p:nvPr/>
        </p:nvCxnSpPr>
        <p:spPr>
          <a:xfrm flipV="1">
            <a:off x="6783109" y="5062352"/>
            <a:ext cx="1586874" cy="59275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0" name="Straight Connector 49">
            <a:extLst>
              <a:ext uri="{FF2B5EF4-FFF2-40B4-BE49-F238E27FC236}">
                <a16:creationId xmlns:a16="http://schemas.microsoft.com/office/drawing/2014/main" id="{475D0692-B0B8-A125-2C4D-AF6800263A6F}"/>
              </a:ext>
            </a:extLst>
          </p:cNvPr>
          <p:cNvCxnSpPr>
            <a:cxnSpLocks/>
          </p:cNvCxnSpPr>
          <p:nvPr/>
        </p:nvCxnSpPr>
        <p:spPr>
          <a:xfrm flipV="1">
            <a:off x="6671412" y="5036975"/>
            <a:ext cx="1586874" cy="59275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A2F1B3A0-6D6C-5246-F0ED-F0EBC7F4D6EE}"/>
              </a:ext>
            </a:extLst>
          </p:cNvPr>
          <p:cNvCxnSpPr>
            <a:cxnSpLocks/>
          </p:cNvCxnSpPr>
          <p:nvPr/>
        </p:nvCxnSpPr>
        <p:spPr>
          <a:xfrm>
            <a:off x="4087400" y="690926"/>
            <a:ext cx="54092" cy="610873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2" name="Straight Connector 51">
            <a:extLst>
              <a:ext uri="{FF2B5EF4-FFF2-40B4-BE49-F238E27FC236}">
                <a16:creationId xmlns:a16="http://schemas.microsoft.com/office/drawing/2014/main" id="{97D1D5F4-D8EE-1791-4F45-36F1A441C07C}"/>
              </a:ext>
            </a:extLst>
          </p:cNvPr>
          <p:cNvCxnSpPr>
            <a:cxnSpLocks/>
          </p:cNvCxnSpPr>
          <p:nvPr/>
        </p:nvCxnSpPr>
        <p:spPr>
          <a:xfrm flipH="1">
            <a:off x="3922885" y="1423228"/>
            <a:ext cx="219368" cy="594687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>
            <a:extLst>
              <a:ext uri="{FF2B5EF4-FFF2-40B4-BE49-F238E27FC236}">
                <a16:creationId xmlns:a16="http://schemas.microsoft.com/office/drawing/2014/main" id="{78800441-A2E7-E2B8-3147-C97361836FE1}"/>
              </a:ext>
            </a:extLst>
          </p:cNvPr>
          <p:cNvCxnSpPr>
            <a:cxnSpLocks/>
          </p:cNvCxnSpPr>
          <p:nvPr/>
        </p:nvCxnSpPr>
        <p:spPr>
          <a:xfrm>
            <a:off x="3929398" y="2145157"/>
            <a:ext cx="153580" cy="606257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4" name="Straight Connector 53">
            <a:extLst>
              <a:ext uri="{FF2B5EF4-FFF2-40B4-BE49-F238E27FC236}">
                <a16:creationId xmlns:a16="http://schemas.microsoft.com/office/drawing/2014/main" id="{9B21D3F5-C6A2-C248-91D2-17F1185CA9CA}"/>
              </a:ext>
            </a:extLst>
          </p:cNvPr>
          <p:cNvCxnSpPr>
            <a:cxnSpLocks/>
          </p:cNvCxnSpPr>
          <p:nvPr/>
        </p:nvCxnSpPr>
        <p:spPr>
          <a:xfrm flipH="1">
            <a:off x="3727616" y="2875294"/>
            <a:ext cx="371944" cy="593099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5" name="Straight Connector 54">
            <a:extLst>
              <a:ext uri="{FF2B5EF4-FFF2-40B4-BE49-F238E27FC236}">
                <a16:creationId xmlns:a16="http://schemas.microsoft.com/office/drawing/2014/main" id="{AA11F17E-460C-A659-4A57-5E27E0BE585C}"/>
              </a:ext>
            </a:extLst>
          </p:cNvPr>
          <p:cNvCxnSpPr>
            <a:cxnSpLocks/>
          </p:cNvCxnSpPr>
          <p:nvPr/>
        </p:nvCxnSpPr>
        <p:spPr>
          <a:xfrm flipH="1">
            <a:off x="3693776" y="3589070"/>
            <a:ext cx="45412" cy="607187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6" name="Straight Connector 55">
            <a:extLst>
              <a:ext uri="{FF2B5EF4-FFF2-40B4-BE49-F238E27FC236}">
                <a16:creationId xmlns:a16="http://schemas.microsoft.com/office/drawing/2014/main" id="{CF4EC5D2-B195-0714-BF3D-E03DA0972393}"/>
              </a:ext>
            </a:extLst>
          </p:cNvPr>
          <p:cNvCxnSpPr>
            <a:cxnSpLocks/>
          </p:cNvCxnSpPr>
          <p:nvPr/>
        </p:nvCxnSpPr>
        <p:spPr>
          <a:xfrm flipH="1">
            <a:off x="3673331" y="4321960"/>
            <a:ext cx="4325" cy="600860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>
            <a:extLst>
              <a:ext uri="{FF2B5EF4-FFF2-40B4-BE49-F238E27FC236}">
                <a16:creationId xmlns:a16="http://schemas.microsoft.com/office/drawing/2014/main" id="{B9C3B52F-00A2-B3C5-12E6-5A4320B41291}"/>
              </a:ext>
            </a:extLst>
          </p:cNvPr>
          <p:cNvCxnSpPr>
            <a:cxnSpLocks/>
          </p:cNvCxnSpPr>
          <p:nvPr/>
        </p:nvCxnSpPr>
        <p:spPr>
          <a:xfrm>
            <a:off x="3886492" y="689743"/>
            <a:ext cx="54092" cy="610873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8" name="Straight Connector 57">
            <a:extLst>
              <a:ext uri="{FF2B5EF4-FFF2-40B4-BE49-F238E27FC236}">
                <a16:creationId xmlns:a16="http://schemas.microsoft.com/office/drawing/2014/main" id="{882CB339-D540-D62B-146B-A8D6C20FB1B5}"/>
              </a:ext>
            </a:extLst>
          </p:cNvPr>
          <p:cNvCxnSpPr>
            <a:cxnSpLocks/>
          </p:cNvCxnSpPr>
          <p:nvPr/>
        </p:nvCxnSpPr>
        <p:spPr>
          <a:xfrm>
            <a:off x="3856137" y="697570"/>
            <a:ext cx="54092" cy="610873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D72B0BED-8CE2-27A1-135C-D74BF59CCC5F}"/>
              </a:ext>
            </a:extLst>
          </p:cNvPr>
          <p:cNvCxnSpPr>
            <a:cxnSpLocks/>
          </p:cNvCxnSpPr>
          <p:nvPr/>
        </p:nvCxnSpPr>
        <p:spPr>
          <a:xfrm>
            <a:off x="3752351" y="697570"/>
            <a:ext cx="54092" cy="610873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0" name="Straight Connector 59">
            <a:extLst>
              <a:ext uri="{FF2B5EF4-FFF2-40B4-BE49-F238E27FC236}">
                <a16:creationId xmlns:a16="http://schemas.microsoft.com/office/drawing/2014/main" id="{CE69C6DA-17EA-EA97-8FC9-5E5377B6D0C6}"/>
              </a:ext>
            </a:extLst>
          </p:cNvPr>
          <p:cNvCxnSpPr>
            <a:cxnSpLocks/>
          </p:cNvCxnSpPr>
          <p:nvPr/>
        </p:nvCxnSpPr>
        <p:spPr>
          <a:xfrm flipH="1">
            <a:off x="3741867" y="1436835"/>
            <a:ext cx="219368" cy="594687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1" name="Straight Connector 60">
            <a:extLst>
              <a:ext uri="{FF2B5EF4-FFF2-40B4-BE49-F238E27FC236}">
                <a16:creationId xmlns:a16="http://schemas.microsoft.com/office/drawing/2014/main" id="{B25A1C1D-EAD9-F9F2-1C45-F0E2DEA44F49}"/>
              </a:ext>
            </a:extLst>
          </p:cNvPr>
          <p:cNvCxnSpPr>
            <a:cxnSpLocks/>
          </p:cNvCxnSpPr>
          <p:nvPr/>
        </p:nvCxnSpPr>
        <p:spPr>
          <a:xfrm flipH="1">
            <a:off x="3698548" y="1436835"/>
            <a:ext cx="219368" cy="59468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2" name="Straight Connector 61">
            <a:extLst>
              <a:ext uri="{FF2B5EF4-FFF2-40B4-BE49-F238E27FC236}">
                <a16:creationId xmlns:a16="http://schemas.microsoft.com/office/drawing/2014/main" id="{FC4137FD-2CBE-988B-634D-238AF9CECD37}"/>
              </a:ext>
            </a:extLst>
          </p:cNvPr>
          <p:cNvCxnSpPr>
            <a:cxnSpLocks/>
          </p:cNvCxnSpPr>
          <p:nvPr/>
        </p:nvCxnSpPr>
        <p:spPr>
          <a:xfrm flipH="1">
            <a:off x="3587075" y="1438009"/>
            <a:ext cx="219368" cy="594687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3" name="Straight Connector 62">
            <a:extLst>
              <a:ext uri="{FF2B5EF4-FFF2-40B4-BE49-F238E27FC236}">
                <a16:creationId xmlns:a16="http://schemas.microsoft.com/office/drawing/2014/main" id="{2D1B2E73-303B-76E5-20D5-CED4088AA0B2}"/>
              </a:ext>
            </a:extLst>
          </p:cNvPr>
          <p:cNvCxnSpPr>
            <a:cxnSpLocks/>
          </p:cNvCxnSpPr>
          <p:nvPr/>
        </p:nvCxnSpPr>
        <p:spPr>
          <a:xfrm>
            <a:off x="3581687" y="2150649"/>
            <a:ext cx="153580" cy="606257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4" name="Straight Connector 63">
            <a:extLst>
              <a:ext uri="{FF2B5EF4-FFF2-40B4-BE49-F238E27FC236}">
                <a16:creationId xmlns:a16="http://schemas.microsoft.com/office/drawing/2014/main" id="{DE25BC93-1283-CB7D-CF6D-7B842562072D}"/>
              </a:ext>
            </a:extLst>
          </p:cNvPr>
          <p:cNvCxnSpPr>
            <a:cxnSpLocks/>
          </p:cNvCxnSpPr>
          <p:nvPr/>
        </p:nvCxnSpPr>
        <p:spPr>
          <a:xfrm>
            <a:off x="3678598" y="2145649"/>
            <a:ext cx="153580" cy="60625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5" name="Straight Connector 64">
            <a:extLst>
              <a:ext uri="{FF2B5EF4-FFF2-40B4-BE49-F238E27FC236}">
                <a16:creationId xmlns:a16="http://schemas.microsoft.com/office/drawing/2014/main" id="{FBF14F9D-7363-82CD-3F0D-AA7F4B9D9262}"/>
              </a:ext>
            </a:extLst>
          </p:cNvPr>
          <p:cNvCxnSpPr>
            <a:cxnSpLocks/>
          </p:cNvCxnSpPr>
          <p:nvPr/>
        </p:nvCxnSpPr>
        <p:spPr>
          <a:xfrm>
            <a:off x="3716872" y="2147336"/>
            <a:ext cx="153580" cy="606257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6" name="Straight Connector 65">
            <a:extLst>
              <a:ext uri="{FF2B5EF4-FFF2-40B4-BE49-F238E27FC236}">
                <a16:creationId xmlns:a16="http://schemas.microsoft.com/office/drawing/2014/main" id="{77413E30-F19D-9C6B-DDB7-FCD3A3FD8E1A}"/>
              </a:ext>
            </a:extLst>
          </p:cNvPr>
          <p:cNvCxnSpPr>
            <a:cxnSpLocks/>
          </p:cNvCxnSpPr>
          <p:nvPr/>
        </p:nvCxnSpPr>
        <p:spPr>
          <a:xfrm flipH="1">
            <a:off x="3519036" y="2882382"/>
            <a:ext cx="371944" cy="593099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7" name="Straight Connector 66">
            <a:extLst>
              <a:ext uri="{FF2B5EF4-FFF2-40B4-BE49-F238E27FC236}">
                <a16:creationId xmlns:a16="http://schemas.microsoft.com/office/drawing/2014/main" id="{019EF914-72BC-8A4F-7BA4-F7E759E9630D}"/>
              </a:ext>
            </a:extLst>
          </p:cNvPr>
          <p:cNvCxnSpPr>
            <a:cxnSpLocks/>
          </p:cNvCxnSpPr>
          <p:nvPr/>
        </p:nvCxnSpPr>
        <p:spPr>
          <a:xfrm flipH="1">
            <a:off x="3488187" y="2884461"/>
            <a:ext cx="371944" cy="593099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8" name="Straight Connector 67">
            <a:extLst>
              <a:ext uri="{FF2B5EF4-FFF2-40B4-BE49-F238E27FC236}">
                <a16:creationId xmlns:a16="http://schemas.microsoft.com/office/drawing/2014/main" id="{CFE7D104-2D8F-E16E-A648-F514747001BE}"/>
              </a:ext>
            </a:extLst>
          </p:cNvPr>
          <p:cNvCxnSpPr>
            <a:cxnSpLocks/>
          </p:cNvCxnSpPr>
          <p:nvPr/>
        </p:nvCxnSpPr>
        <p:spPr>
          <a:xfrm flipH="1">
            <a:off x="3382052" y="2876984"/>
            <a:ext cx="371944" cy="593099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9" name="Straight Connector 68">
            <a:extLst>
              <a:ext uri="{FF2B5EF4-FFF2-40B4-BE49-F238E27FC236}">
                <a16:creationId xmlns:a16="http://schemas.microsoft.com/office/drawing/2014/main" id="{8A20C741-F96F-C8A3-E0F8-8CF4ADA87B7F}"/>
              </a:ext>
            </a:extLst>
          </p:cNvPr>
          <p:cNvCxnSpPr>
            <a:cxnSpLocks/>
          </p:cNvCxnSpPr>
          <p:nvPr/>
        </p:nvCxnSpPr>
        <p:spPr>
          <a:xfrm flipH="1">
            <a:off x="3327303" y="3590851"/>
            <a:ext cx="45412" cy="607187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0" name="Straight Connector 69">
            <a:extLst>
              <a:ext uri="{FF2B5EF4-FFF2-40B4-BE49-F238E27FC236}">
                <a16:creationId xmlns:a16="http://schemas.microsoft.com/office/drawing/2014/main" id="{D98CE815-0D62-6BB7-C11A-CCE9D743DAF9}"/>
              </a:ext>
            </a:extLst>
          </p:cNvPr>
          <p:cNvCxnSpPr>
            <a:cxnSpLocks/>
          </p:cNvCxnSpPr>
          <p:nvPr/>
        </p:nvCxnSpPr>
        <p:spPr>
          <a:xfrm flipH="1">
            <a:off x="3417763" y="3591797"/>
            <a:ext cx="45412" cy="60718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1" name="Straight Connector 70">
            <a:extLst>
              <a:ext uri="{FF2B5EF4-FFF2-40B4-BE49-F238E27FC236}">
                <a16:creationId xmlns:a16="http://schemas.microsoft.com/office/drawing/2014/main" id="{62728E73-244E-A06A-9EAD-1BBA8FB41482}"/>
              </a:ext>
            </a:extLst>
          </p:cNvPr>
          <p:cNvCxnSpPr>
            <a:cxnSpLocks/>
          </p:cNvCxnSpPr>
          <p:nvPr/>
        </p:nvCxnSpPr>
        <p:spPr>
          <a:xfrm flipH="1">
            <a:off x="3467517" y="3591759"/>
            <a:ext cx="45412" cy="607187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2" name="Straight Connector 71">
            <a:extLst>
              <a:ext uri="{FF2B5EF4-FFF2-40B4-BE49-F238E27FC236}">
                <a16:creationId xmlns:a16="http://schemas.microsoft.com/office/drawing/2014/main" id="{793D1D3F-CCC2-CFDD-9DD8-3FC73749FC6E}"/>
              </a:ext>
            </a:extLst>
          </p:cNvPr>
          <p:cNvCxnSpPr>
            <a:cxnSpLocks/>
          </p:cNvCxnSpPr>
          <p:nvPr/>
        </p:nvCxnSpPr>
        <p:spPr>
          <a:xfrm flipH="1">
            <a:off x="3333786" y="4305964"/>
            <a:ext cx="4325" cy="60086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3" name="Straight Connector 72">
            <a:extLst>
              <a:ext uri="{FF2B5EF4-FFF2-40B4-BE49-F238E27FC236}">
                <a16:creationId xmlns:a16="http://schemas.microsoft.com/office/drawing/2014/main" id="{C26C4738-98BE-1170-2C5D-51E6B8E968EA}"/>
              </a:ext>
            </a:extLst>
          </p:cNvPr>
          <p:cNvCxnSpPr>
            <a:cxnSpLocks/>
          </p:cNvCxnSpPr>
          <p:nvPr/>
        </p:nvCxnSpPr>
        <p:spPr>
          <a:xfrm flipH="1">
            <a:off x="3449825" y="4320048"/>
            <a:ext cx="4325" cy="60086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4" name="Straight Connector 73">
            <a:extLst>
              <a:ext uri="{FF2B5EF4-FFF2-40B4-BE49-F238E27FC236}">
                <a16:creationId xmlns:a16="http://schemas.microsoft.com/office/drawing/2014/main" id="{C9AB24C2-EC09-14FE-C5E6-D78D451AE618}"/>
              </a:ext>
            </a:extLst>
          </p:cNvPr>
          <p:cNvCxnSpPr>
            <a:cxnSpLocks/>
          </p:cNvCxnSpPr>
          <p:nvPr/>
        </p:nvCxnSpPr>
        <p:spPr>
          <a:xfrm flipH="1">
            <a:off x="3483336" y="4326598"/>
            <a:ext cx="4325" cy="600860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5" name="Straight Connector 74">
            <a:extLst>
              <a:ext uri="{FF2B5EF4-FFF2-40B4-BE49-F238E27FC236}">
                <a16:creationId xmlns:a16="http://schemas.microsoft.com/office/drawing/2014/main" id="{58E286DC-4193-30C4-5FFA-16B200A79292}"/>
              </a:ext>
            </a:extLst>
          </p:cNvPr>
          <p:cNvCxnSpPr>
            <a:cxnSpLocks/>
          </p:cNvCxnSpPr>
          <p:nvPr/>
        </p:nvCxnSpPr>
        <p:spPr>
          <a:xfrm flipH="1">
            <a:off x="3292266" y="5052197"/>
            <a:ext cx="32686" cy="613059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6" name="Straight Connector 75">
            <a:extLst>
              <a:ext uri="{FF2B5EF4-FFF2-40B4-BE49-F238E27FC236}">
                <a16:creationId xmlns:a16="http://schemas.microsoft.com/office/drawing/2014/main" id="{95B07650-1A18-2FF4-F797-A1FBB6BBF6BC}"/>
              </a:ext>
            </a:extLst>
          </p:cNvPr>
          <p:cNvCxnSpPr>
            <a:cxnSpLocks/>
          </p:cNvCxnSpPr>
          <p:nvPr/>
        </p:nvCxnSpPr>
        <p:spPr>
          <a:xfrm flipH="1">
            <a:off x="3458397" y="5041606"/>
            <a:ext cx="32686" cy="613059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7" name="Straight Connector 76">
            <a:extLst>
              <a:ext uri="{FF2B5EF4-FFF2-40B4-BE49-F238E27FC236}">
                <a16:creationId xmlns:a16="http://schemas.microsoft.com/office/drawing/2014/main" id="{DBBBB972-1498-6EEE-0401-004478EB1884}"/>
              </a:ext>
            </a:extLst>
          </p:cNvPr>
          <p:cNvCxnSpPr>
            <a:cxnSpLocks/>
          </p:cNvCxnSpPr>
          <p:nvPr/>
        </p:nvCxnSpPr>
        <p:spPr>
          <a:xfrm flipH="1">
            <a:off x="3419812" y="5036914"/>
            <a:ext cx="32686" cy="613059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8" name="Straight Connector 77">
            <a:extLst>
              <a:ext uri="{FF2B5EF4-FFF2-40B4-BE49-F238E27FC236}">
                <a16:creationId xmlns:a16="http://schemas.microsoft.com/office/drawing/2014/main" id="{92DAAC8D-DC8D-67B3-A5B7-224C2FA7EBB7}"/>
              </a:ext>
            </a:extLst>
          </p:cNvPr>
          <p:cNvCxnSpPr>
            <a:cxnSpLocks/>
          </p:cNvCxnSpPr>
          <p:nvPr/>
        </p:nvCxnSpPr>
        <p:spPr>
          <a:xfrm flipH="1">
            <a:off x="3654868" y="5089932"/>
            <a:ext cx="40749" cy="538705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9" name="Straight Connector 78">
            <a:extLst>
              <a:ext uri="{FF2B5EF4-FFF2-40B4-BE49-F238E27FC236}">
                <a16:creationId xmlns:a16="http://schemas.microsoft.com/office/drawing/2014/main" id="{94D80BE9-650E-E700-DD25-E4BE4666A159}"/>
              </a:ext>
            </a:extLst>
          </p:cNvPr>
          <p:cNvCxnSpPr>
            <a:cxnSpLocks/>
          </p:cNvCxnSpPr>
          <p:nvPr/>
        </p:nvCxnSpPr>
        <p:spPr>
          <a:xfrm>
            <a:off x="8261711" y="721722"/>
            <a:ext cx="1388606" cy="600879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0" name="Straight Connector 79">
            <a:extLst>
              <a:ext uri="{FF2B5EF4-FFF2-40B4-BE49-F238E27FC236}">
                <a16:creationId xmlns:a16="http://schemas.microsoft.com/office/drawing/2014/main" id="{C284A0EC-11AD-D750-52FD-8FB52BDA74C1}"/>
              </a:ext>
            </a:extLst>
          </p:cNvPr>
          <p:cNvCxnSpPr>
            <a:cxnSpLocks/>
          </p:cNvCxnSpPr>
          <p:nvPr/>
        </p:nvCxnSpPr>
        <p:spPr>
          <a:xfrm>
            <a:off x="7999204" y="2138905"/>
            <a:ext cx="963290" cy="614582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1" name="TextBox 80">
            <a:extLst>
              <a:ext uri="{FF2B5EF4-FFF2-40B4-BE49-F238E27FC236}">
                <a16:creationId xmlns:a16="http://schemas.microsoft.com/office/drawing/2014/main" id="{63543F52-9DA8-CA81-2BCC-85AEA7929E2B}"/>
              </a:ext>
            </a:extLst>
          </p:cNvPr>
          <p:cNvSpPr txBox="1"/>
          <p:nvPr/>
        </p:nvSpPr>
        <p:spPr>
          <a:xfrm>
            <a:off x="3056649" y="138183"/>
            <a:ext cx="973343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DK" sz="800" dirty="0"/>
              <a:t>Cu</a:t>
            </a:r>
            <a:r>
              <a:rPr lang="en-DK" sz="800" baseline="-25000" dirty="0"/>
              <a:t>A</a:t>
            </a:r>
            <a:r>
              <a:rPr lang="en-DK" sz="800" dirty="0"/>
              <a:t> binding motif</a:t>
            </a:r>
          </a:p>
        </p:txBody>
      </p:sp>
      <p:sp>
        <p:nvSpPr>
          <p:cNvPr id="82" name="TextBox 81">
            <a:extLst>
              <a:ext uri="{FF2B5EF4-FFF2-40B4-BE49-F238E27FC236}">
                <a16:creationId xmlns:a16="http://schemas.microsoft.com/office/drawing/2014/main" id="{B194F483-528C-105F-D2B0-73060F9141C9}"/>
              </a:ext>
            </a:extLst>
          </p:cNvPr>
          <p:cNvSpPr txBox="1"/>
          <p:nvPr/>
        </p:nvSpPr>
        <p:spPr>
          <a:xfrm>
            <a:off x="7443775" y="120323"/>
            <a:ext cx="974947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DK" sz="800" dirty="0"/>
              <a:t>Cu</a:t>
            </a:r>
            <a:r>
              <a:rPr lang="en-DK" sz="800" baseline="-25000" dirty="0"/>
              <a:t>B</a:t>
            </a:r>
            <a:r>
              <a:rPr lang="en-DK" sz="800" dirty="0"/>
              <a:t> binding motif</a:t>
            </a:r>
          </a:p>
        </p:txBody>
      </p:sp>
      <p:sp>
        <p:nvSpPr>
          <p:cNvPr id="83" name="Left Brace 82">
            <a:extLst>
              <a:ext uri="{FF2B5EF4-FFF2-40B4-BE49-F238E27FC236}">
                <a16:creationId xmlns:a16="http://schemas.microsoft.com/office/drawing/2014/main" id="{B560C92F-E416-5DB9-4B9A-069E3B3819D1}"/>
              </a:ext>
            </a:extLst>
          </p:cNvPr>
          <p:cNvSpPr/>
          <p:nvPr/>
        </p:nvSpPr>
        <p:spPr>
          <a:xfrm rot="5400000">
            <a:off x="3407792" y="-128796"/>
            <a:ext cx="226241" cy="1159499"/>
          </a:xfrm>
          <a:prstGeom prst="leftBrace">
            <a:avLst>
              <a:gd name="adj1" fmla="val 105769"/>
              <a:gd name="adj2" fmla="val 49237"/>
            </a:avLst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  <p:sp>
        <p:nvSpPr>
          <p:cNvPr id="84" name="Left Brace 83">
            <a:extLst>
              <a:ext uri="{FF2B5EF4-FFF2-40B4-BE49-F238E27FC236}">
                <a16:creationId xmlns:a16="http://schemas.microsoft.com/office/drawing/2014/main" id="{5DE5808E-5E10-7F69-4444-7B7EB269A43D}"/>
              </a:ext>
            </a:extLst>
          </p:cNvPr>
          <p:cNvSpPr/>
          <p:nvPr/>
        </p:nvSpPr>
        <p:spPr>
          <a:xfrm rot="5400000">
            <a:off x="7811678" y="-155504"/>
            <a:ext cx="226241" cy="1159499"/>
          </a:xfrm>
          <a:prstGeom prst="leftBrace">
            <a:avLst>
              <a:gd name="adj1" fmla="val 105769"/>
              <a:gd name="adj2" fmla="val 49237"/>
            </a:avLst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  <p:pic>
        <p:nvPicPr>
          <p:cNvPr id="95" name="Picture 94">
            <a:extLst>
              <a:ext uri="{FF2B5EF4-FFF2-40B4-BE49-F238E27FC236}">
                <a16:creationId xmlns:a16="http://schemas.microsoft.com/office/drawing/2014/main" id="{C072E99B-945C-2C4F-EBB1-8908016890A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48471" y="6260403"/>
            <a:ext cx="3068286" cy="2529155"/>
          </a:xfrm>
          <a:prstGeom prst="rect">
            <a:avLst/>
          </a:prstGeom>
        </p:spPr>
      </p:pic>
      <p:sp>
        <p:nvSpPr>
          <p:cNvPr id="96" name="TextBox 95">
            <a:extLst>
              <a:ext uri="{FF2B5EF4-FFF2-40B4-BE49-F238E27FC236}">
                <a16:creationId xmlns:a16="http://schemas.microsoft.com/office/drawing/2014/main" id="{F3BA8F77-ACF2-1114-DDAA-6149D7E4C217}"/>
              </a:ext>
            </a:extLst>
          </p:cNvPr>
          <p:cNvSpPr txBox="1"/>
          <p:nvPr/>
        </p:nvSpPr>
        <p:spPr>
          <a:xfrm>
            <a:off x="1608706" y="36711"/>
            <a:ext cx="3080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dirty="0"/>
              <a:t>a</a:t>
            </a:r>
          </a:p>
        </p:txBody>
      </p:sp>
      <p:sp>
        <p:nvSpPr>
          <p:cNvPr id="97" name="TextBox 96">
            <a:extLst>
              <a:ext uri="{FF2B5EF4-FFF2-40B4-BE49-F238E27FC236}">
                <a16:creationId xmlns:a16="http://schemas.microsoft.com/office/drawing/2014/main" id="{37197F11-2706-1F44-A6E6-79F096C495A0}"/>
              </a:ext>
            </a:extLst>
          </p:cNvPr>
          <p:cNvSpPr txBox="1"/>
          <p:nvPr/>
        </p:nvSpPr>
        <p:spPr>
          <a:xfrm>
            <a:off x="1633035" y="6211786"/>
            <a:ext cx="3145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dirty="0"/>
              <a:t>b</a:t>
            </a:r>
          </a:p>
        </p:txBody>
      </p:sp>
    </p:spTree>
    <p:extLst>
      <p:ext uri="{BB962C8B-B14F-4D97-AF65-F5344CB8AC3E}">
        <p14:creationId xmlns:p14="http://schemas.microsoft.com/office/powerpoint/2010/main" val="50592191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839E04FA-080F-DCAB-F138-AFF5089B1AC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35357" y="0"/>
            <a:ext cx="6858000" cy="68580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21A5846A-6D52-728B-7CE3-9332A706E65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256" t="3896" r="79939" b="36479"/>
          <a:stretch/>
        </p:blipFill>
        <p:spPr>
          <a:xfrm>
            <a:off x="5886597" y="152418"/>
            <a:ext cx="960731" cy="63728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728426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" name="Picture 91">
            <a:extLst>
              <a:ext uri="{FF2B5EF4-FFF2-40B4-BE49-F238E27FC236}">
                <a16:creationId xmlns:a16="http://schemas.microsoft.com/office/drawing/2014/main" id="{C374F9F5-94F1-41A7-D707-C9D40763B9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03074" y="114300"/>
            <a:ext cx="8896341" cy="6775359"/>
          </a:xfrm>
          <a:prstGeom prst="rect">
            <a:avLst/>
          </a:prstGeom>
        </p:spPr>
      </p:pic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D09701D8-00D9-D4D5-C29E-17736A2BE4BA}"/>
              </a:ext>
            </a:extLst>
          </p:cNvPr>
          <p:cNvCxnSpPr>
            <a:cxnSpLocks/>
          </p:cNvCxnSpPr>
          <p:nvPr/>
        </p:nvCxnSpPr>
        <p:spPr>
          <a:xfrm flipH="1">
            <a:off x="5522376" y="5753116"/>
            <a:ext cx="1308267" cy="591786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29B7238E-6005-38AF-CED7-80ED324829D4}"/>
              </a:ext>
            </a:extLst>
          </p:cNvPr>
          <p:cNvCxnSpPr>
            <a:cxnSpLocks/>
          </p:cNvCxnSpPr>
          <p:nvPr/>
        </p:nvCxnSpPr>
        <p:spPr>
          <a:xfrm>
            <a:off x="6302474" y="5028854"/>
            <a:ext cx="536878" cy="593633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344F2693-9D77-B7A8-4E06-153F7CA2830E}"/>
              </a:ext>
            </a:extLst>
          </p:cNvPr>
          <p:cNvCxnSpPr>
            <a:cxnSpLocks/>
          </p:cNvCxnSpPr>
          <p:nvPr/>
        </p:nvCxnSpPr>
        <p:spPr>
          <a:xfrm>
            <a:off x="5732980" y="4302029"/>
            <a:ext cx="531605" cy="589350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0CC8AF49-EFF0-BB88-1839-5E465ABBE514}"/>
              </a:ext>
            </a:extLst>
          </p:cNvPr>
          <p:cNvCxnSpPr>
            <a:cxnSpLocks/>
          </p:cNvCxnSpPr>
          <p:nvPr/>
        </p:nvCxnSpPr>
        <p:spPr>
          <a:xfrm flipV="1">
            <a:off x="5374183" y="2803930"/>
            <a:ext cx="990119" cy="588190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7D592A8C-B3FC-F312-5325-04B317184C2D}"/>
              </a:ext>
            </a:extLst>
          </p:cNvPr>
          <p:cNvCxnSpPr>
            <a:cxnSpLocks/>
          </p:cNvCxnSpPr>
          <p:nvPr/>
        </p:nvCxnSpPr>
        <p:spPr>
          <a:xfrm>
            <a:off x="2838105" y="2802770"/>
            <a:ext cx="20826" cy="60398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4C7DB12E-667E-75BA-1924-D07433515843}"/>
              </a:ext>
            </a:extLst>
          </p:cNvPr>
          <p:cNvCxnSpPr>
            <a:cxnSpLocks/>
          </p:cNvCxnSpPr>
          <p:nvPr/>
        </p:nvCxnSpPr>
        <p:spPr>
          <a:xfrm flipH="1">
            <a:off x="2817557" y="4302029"/>
            <a:ext cx="31240" cy="60398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AC474C65-89A1-56CF-11F3-97BD6A2DA280}"/>
              </a:ext>
            </a:extLst>
          </p:cNvPr>
          <p:cNvCxnSpPr>
            <a:cxnSpLocks/>
          </p:cNvCxnSpPr>
          <p:nvPr/>
        </p:nvCxnSpPr>
        <p:spPr>
          <a:xfrm>
            <a:off x="2800110" y="5018507"/>
            <a:ext cx="38273" cy="60398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1B6F812C-A7FF-3F36-880C-C4D2E6EBF2A5}"/>
              </a:ext>
            </a:extLst>
          </p:cNvPr>
          <p:cNvCxnSpPr>
            <a:cxnSpLocks/>
          </p:cNvCxnSpPr>
          <p:nvPr/>
        </p:nvCxnSpPr>
        <p:spPr>
          <a:xfrm flipH="1">
            <a:off x="2800110" y="5740922"/>
            <a:ext cx="59100" cy="60398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85925FD8-20E2-3826-63AC-9EAEECD27576}"/>
              </a:ext>
            </a:extLst>
          </p:cNvPr>
          <p:cNvCxnSpPr>
            <a:cxnSpLocks/>
          </p:cNvCxnSpPr>
          <p:nvPr/>
        </p:nvCxnSpPr>
        <p:spPr>
          <a:xfrm flipH="1">
            <a:off x="3126806" y="2810855"/>
            <a:ext cx="384673" cy="595895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FCE1B7F8-4957-A5C9-2BA3-BCC3F77B7202}"/>
              </a:ext>
            </a:extLst>
          </p:cNvPr>
          <p:cNvCxnSpPr>
            <a:cxnSpLocks/>
          </p:cNvCxnSpPr>
          <p:nvPr/>
        </p:nvCxnSpPr>
        <p:spPr>
          <a:xfrm flipH="1">
            <a:off x="3076655" y="4285470"/>
            <a:ext cx="45572" cy="620539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6B0D2C2A-C312-7155-2D7D-FEBAFD5A59BD}"/>
              </a:ext>
            </a:extLst>
          </p:cNvPr>
          <p:cNvCxnSpPr>
            <a:cxnSpLocks/>
          </p:cNvCxnSpPr>
          <p:nvPr/>
        </p:nvCxnSpPr>
        <p:spPr>
          <a:xfrm flipH="1">
            <a:off x="3076655" y="5028854"/>
            <a:ext cx="3910" cy="593633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B24A077B-DB1B-83B2-96CE-0D2999D5C562}"/>
              </a:ext>
            </a:extLst>
          </p:cNvPr>
          <p:cNvCxnSpPr>
            <a:cxnSpLocks/>
          </p:cNvCxnSpPr>
          <p:nvPr/>
        </p:nvCxnSpPr>
        <p:spPr>
          <a:xfrm flipH="1">
            <a:off x="3021310" y="5742428"/>
            <a:ext cx="57300" cy="602474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35FCEEC2-27E4-0FC8-8E08-502789FFDB1D}"/>
              </a:ext>
            </a:extLst>
          </p:cNvPr>
          <p:cNvCxnSpPr>
            <a:cxnSpLocks/>
          </p:cNvCxnSpPr>
          <p:nvPr/>
        </p:nvCxnSpPr>
        <p:spPr>
          <a:xfrm flipV="1">
            <a:off x="6566972" y="2818560"/>
            <a:ext cx="1613798" cy="588826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FDFD9891-F290-6263-9A92-1F1693F2E5FD}"/>
              </a:ext>
            </a:extLst>
          </p:cNvPr>
          <p:cNvCxnSpPr>
            <a:cxnSpLocks/>
          </p:cNvCxnSpPr>
          <p:nvPr/>
        </p:nvCxnSpPr>
        <p:spPr>
          <a:xfrm flipV="1">
            <a:off x="6690643" y="2818242"/>
            <a:ext cx="1613798" cy="588826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CC307823-0A02-07A6-3C20-2CE3062AF3E2}"/>
              </a:ext>
            </a:extLst>
          </p:cNvPr>
          <p:cNvCxnSpPr>
            <a:cxnSpLocks/>
          </p:cNvCxnSpPr>
          <p:nvPr/>
        </p:nvCxnSpPr>
        <p:spPr>
          <a:xfrm flipV="1">
            <a:off x="7249750" y="2831464"/>
            <a:ext cx="1613798" cy="588826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5D027D4F-77FE-1F68-F592-CAEC13C93091}"/>
              </a:ext>
            </a:extLst>
          </p:cNvPr>
          <p:cNvCxnSpPr>
            <a:cxnSpLocks/>
          </p:cNvCxnSpPr>
          <p:nvPr/>
        </p:nvCxnSpPr>
        <p:spPr>
          <a:xfrm flipV="1">
            <a:off x="7393157" y="2818242"/>
            <a:ext cx="1613798" cy="588826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2688957D-A92B-4769-D52F-49DED2281421}"/>
              </a:ext>
            </a:extLst>
          </p:cNvPr>
          <p:cNvCxnSpPr>
            <a:cxnSpLocks/>
          </p:cNvCxnSpPr>
          <p:nvPr/>
        </p:nvCxnSpPr>
        <p:spPr>
          <a:xfrm>
            <a:off x="6703917" y="4289493"/>
            <a:ext cx="852791" cy="616516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A73E0D0F-09C3-C123-4FB1-38815152E3BA}"/>
              </a:ext>
            </a:extLst>
          </p:cNvPr>
          <p:cNvCxnSpPr>
            <a:cxnSpLocks/>
          </p:cNvCxnSpPr>
          <p:nvPr/>
        </p:nvCxnSpPr>
        <p:spPr>
          <a:xfrm>
            <a:off x="6820179" y="4303398"/>
            <a:ext cx="852791" cy="616516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E463BF51-2D0D-C7F9-A4B9-A19F434F2D2F}"/>
              </a:ext>
            </a:extLst>
          </p:cNvPr>
          <p:cNvCxnSpPr>
            <a:cxnSpLocks/>
          </p:cNvCxnSpPr>
          <p:nvPr/>
        </p:nvCxnSpPr>
        <p:spPr>
          <a:xfrm>
            <a:off x="7397095" y="5019785"/>
            <a:ext cx="694934" cy="60167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3E4BA88F-291D-82F4-754B-1FC0B4C61797}"/>
              </a:ext>
            </a:extLst>
          </p:cNvPr>
          <p:cNvCxnSpPr>
            <a:cxnSpLocks/>
          </p:cNvCxnSpPr>
          <p:nvPr/>
        </p:nvCxnSpPr>
        <p:spPr>
          <a:xfrm>
            <a:off x="7517322" y="5026872"/>
            <a:ext cx="694934" cy="60167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8" name="Straight Connector 47">
            <a:extLst>
              <a:ext uri="{FF2B5EF4-FFF2-40B4-BE49-F238E27FC236}">
                <a16:creationId xmlns:a16="http://schemas.microsoft.com/office/drawing/2014/main" id="{849701BD-55B2-482A-D545-65A4E5625711}"/>
              </a:ext>
            </a:extLst>
          </p:cNvPr>
          <p:cNvCxnSpPr>
            <a:cxnSpLocks/>
          </p:cNvCxnSpPr>
          <p:nvPr/>
        </p:nvCxnSpPr>
        <p:spPr>
          <a:xfrm>
            <a:off x="8035164" y="5015198"/>
            <a:ext cx="753366" cy="606264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F783B221-186E-3CF3-9B0E-61E071D30B08}"/>
              </a:ext>
            </a:extLst>
          </p:cNvPr>
          <p:cNvCxnSpPr>
            <a:cxnSpLocks/>
          </p:cNvCxnSpPr>
          <p:nvPr/>
        </p:nvCxnSpPr>
        <p:spPr>
          <a:xfrm>
            <a:off x="8117848" y="5026872"/>
            <a:ext cx="753366" cy="606264"/>
          </a:xfrm>
          <a:prstGeom prst="line">
            <a:avLst/>
          </a:prstGeom>
          <a:ln>
            <a:solidFill>
              <a:srgbClr val="FFC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0" name="Straight Connector 49">
            <a:extLst>
              <a:ext uri="{FF2B5EF4-FFF2-40B4-BE49-F238E27FC236}">
                <a16:creationId xmlns:a16="http://schemas.microsoft.com/office/drawing/2014/main" id="{AF6F498F-DEE8-E392-B60B-56670D68CE99}"/>
              </a:ext>
            </a:extLst>
          </p:cNvPr>
          <p:cNvCxnSpPr>
            <a:cxnSpLocks/>
          </p:cNvCxnSpPr>
          <p:nvPr/>
        </p:nvCxnSpPr>
        <p:spPr>
          <a:xfrm flipV="1">
            <a:off x="7597369" y="5754871"/>
            <a:ext cx="1377163" cy="591786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57740179-8EC6-DA3D-A4B1-06569B5D3623}"/>
              </a:ext>
            </a:extLst>
          </p:cNvPr>
          <p:cNvCxnSpPr>
            <a:cxnSpLocks/>
          </p:cNvCxnSpPr>
          <p:nvPr/>
        </p:nvCxnSpPr>
        <p:spPr>
          <a:xfrm flipV="1">
            <a:off x="7456691" y="5754871"/>
            <a:ext cx="1377163" cy="591786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2" name="Straight Connector 51">
            <a:extLst>
              <a:ext uri="{FF2B5EF4-FFF2-40B4-BE49-F238E27FC236}">
                <a16:creationId xmlns:a16="http://schemas.microsoft.com/office/drawing/2014/main" id="{BB660597-3726-5FB2-45B2-3114A0658201}"/>
              </a:ext>
            </a:extLst>
          </p:cNvPr>
          <p:cNvCxnSpPr>
            <a:cxnSpLocks/>
          </p:cNvCxnSpPr>
          <p:nvPr/>
        </p:nvCxnSpPr>
        <p:spPr>
          <a:xfrm flipV="1">
            <a:off x="6670095" y="5760994"/>
            <a:ext cx="1586874" cy="59275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>
            <a:extLst>
              <a:ext uri="{FF2B5EF4-FFF2-40B4-BE49-F238E27FC236}">
                <a16:creationId xmlns:a16="http://schemas.microsoft.com/office/drawing/2014/main" id="{EC5220B3-A5E5-DDB9-1E77-C8A2A32502E4}"/>
              </a:ext>
            </a:extLst>
          </p:cNvPr>
          <p:cNvCxnSpPr>
            <a:cxnSpLocks/>
          </p:cNvCxnSpPr>
          <p:nvPr/>
        </p:nvCxnSpPr>
        <p:spPr>
          <a:xfrm flipV="1">
            <a:off x="6558398" y="5735617"/>
            <a:ext cx="1586874" cy="59275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>
            <a:extLst>
              <a:ext uri="{FF2B5EF4-FFF2-40B4-BE49-F238E27FC236}">
                <a16:creationId xmlns:a16="http://schemas.microsoft.com/office/drawing/2014/main" id="{68E09B34-6A54-2DB6-8FAA-E36D685ABC81}"/>
              </a:ext>
            </a:extLst>
          </p:cNvPr>
          <p:cNvCxnSpPr>
            <a:cxnSpLocks/>
          </p:cNvCxnSpPr>
          <p:nvPr/>
        </p:nvCxnSpPr>
        <p:spPr>
          <a:xfrm flipH="1">
            <a:off x="3635150" y="2813651"/>
            <a:ext cx="371944" cy="593099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8" name="Straight Connector 57">
            <a:extLst>
              <a:ext uri="{FF2B5EF4-FFF2-40B4-BE49-F238E27FC236}">
                <a16:creationId xmlns:a16="http://schemas.microsoft.com/office/drawing/2014/main" id="{195B542F-C8B1-1A89-E2B6-52400011B9DC}"/>
              </a:ext>
            </a:extLst>
          </p:cNvPr>
          <p:cNvCxnSpPr>
            <a:cxnSpLocks/>
          </p:cNvCxnSpPr>
          <p:nvPr/>
        </p:nvCxnSpPr>
        <p:spPr>
          <a:xfrm flipH="1">
            <a:off x="3580762" y="4287712"/>
            <a:ext cx="45412" cy="607187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A0850B79-5049-59D3-491C-F9BD55864209}"/>
              </a:ext>
            </a:extLst>
          </p:cNvPr>
          <p:cNvCxnSpPr>
            <a:cxnSpLocks/>
          </p:cNvCxnSpPr>
          <p:nvPr/>
        </p:nvCxnSpPr>
        <p:spPr>
          <a:xfrm flipH="1">
            <a:off x="3560317" y="5020602"/>
            <a:ext cx="4325" cy="600860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9" name="Straight Connector 68">
            <a:extLst>
              <a:ext uri="{FF2B5EF4-FFF2-40B4-BE49-F238E27FC236}">
                <a16:creationId xmlns:a16="http://schemas.microsoft.com/office/drawing/2014/main" id="{173E3044-20FC-01F8-E115-9F55C29BD2C4}"/>
              </a:ext>
            </a:extLst>
          </p:cNvPr>
          <p:cNvCxnSpPr>
            <a:cxnSpLocks/>
          </p:cNvCxnSpPr>
          <p:nvPr/>
        </p:nvCxnSpPr>
        <p:spPr>
          <a:xfrm flipH="1">
            <a:off x="3426570" y="2820739"/>
            <a:ext cx="371944" cy="593099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0" name="Straight Connector 69">
            <a:extLst>
              <a:ext uri="{FF2B5EF4-FFF2-40B4-BE49-F238E27FC236}">
                <a16:creationId xmlns:a16="http://schemas.microsoft.com/office/drawing/2014/main" id="{1BBE2E8E-C0BE-247E-F70E-BC4680C274B4}"/>
              </a:ext>
            </a:extLst>
          </p:cNvPr>
          <p:cNvCxnSpPr>
            <a:cxnSpLocks/>
          </p:cNvCxnSpPr>
          <p:nvPr/>
        </p:nvCxnSpPr>
        <p:spPr>
          <a:xfrm flipH="1">
            <a:off x="3395721" y="2822818"/>
            <a:ext cx="371944" cy="593099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1" name="Straight Connector 70">
            <a:extLst>
              <a:ext uri="{FF2B5EF4-FFF2-40B4-BE49-F238E27FC236}">
                <a16:creationId xmlns:a16="http://schemas.microsoft.com/office/drawing/2014/main" id="{5EC56265-AB13-9C76-6D99-18C659DA2905}"/>
              </a:ext>
            </a:extLst>
          </p:cNvPr>
          <p:cNvCxnSpPr>
            <a:cxnSpLocks/>
          </p:cNvCxnSpPr>
          <p:nvPr/>
        </p:nvCxnSpPr>
        <p:spPr>
          <a:xfrm flipH="1">
            <a:off x="3289586" y="2815341"/>
            <a:ext cx="371944" cy="593099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2" name="Straight Connector 71">
            <a:extLst>
              <a:ext uri="{FF2B5EF4-FFF2-40B4-BE49-F238E27FC236}">
                <a16:creationId xmlns:a16="http://schemas.microsoft.com/office/drawing/2014/main" id="{57A1D0F1-6AA9-5968-410A-FEFDCE6757D0}"/>
              </a:ext>
            </a:extLst>
          </p:cNvPr>
          <p:cNvCxnSpPr>
            <a:cxnSpLocks/>
          </p:cNvCxnSpPr>
          <p:nvPr/>
        </p:nvCxnSpPr>
        <p:spPr>
          <a:xfrm flipH="1">
            <a:off x="3214289" y="4289493"/>
            <a:ext cx="45412" cy="607187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3" name="Straight Connector 72">
            <a:extLst>
              <a:ext uri="{FF2B5EF4-FFF2-40B4-BE49-F238E27FC236}">
                <a16:creationId xmlns:a16="http://schemas.microsoft.com/office/drawing/2014/main" id="{280AD512-3C31-DCFE-43F9-FD9553B87E14}"/>
              </a:ext>
            </a:extLst>
          </p:cNvPr>
          <p:cNvCxnSpPr>
            <a:cxnSpLocks/>
          </p:cNvCxnSpPr>
          <p:nvPr/>
        </p:nvCxnSpPr>
        <p:spPr>
          <a:xfrm flipH="1">
            <a:off x="3304749" y="4290439"/>
            <a:ext cx="45412" cy="60718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4" name="Straight Connector 73">
            <a:extLst>
              <a:ext uri="{FF2B5EF4-FFF2-40B4-BE49-F238E27FC236}">
                <a16:creationId xmlns:a16="http://schemas.microsoft.com/office/drawing/2014/main" id="{99DED1FB-D4F4-60FE-7A2A-E229034E26AE}"/>
              </a:ext>
            </a:extLst>
          </p:cNvPr>
          <p:cNvCxnSpPr>
            <a:cxnSpLocks/>
          </p:cNvCxnSpPr>
          <p:nvPr/>
        </p:nvCxnSpPr>
        <p:spPr>
          <a:xfrm flipH="1">
            <a:off x="3354503" y="4290401"/>
            <a:ext cx="45412" cy="607187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5" name="Straight Connector 74">
            <a:extLst>
              <a:ext uri="{FF2B5EF4-FFF2-40B4-BE49-F238E27FC236}">
                <a16:creationId xmlns:a16="http://schemas.microsoft.com/office/drawing/2014/main" id="{78588323-F8A4-F6C7-2971-44A82257E670}"/>
              </a:ext>
            </a:extLst>
          </p:cNvPr>
          <p:cNvCxnSpPr>
            <a:cxnSpLocks/>
          </p:cNvCxnSpPr>
          <p:nvPr/>
        </p:nvCxnSpPr>
        <p:spPr>
          <a:xfrm flipH="1">
            <a:off x="3220772" y="5004606"/>
            <a:ext cx="4325" cy="60086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6" name="Straight Connector 75">
            <a:extLst>
              <a:ext uri="{FF2B5EF4-FFF2-40B4-BE49-F238E27FC236}">
                <a16:creationId xmlns:a16="http://schemas.microsoft.com/office/drawing/2014/main" id="{76FFE666-149D-33F9-7339-5CF1517C8374}"/>
              </a:ext>
            </a:extLst>
          </p:cNvPr>
          <p:cNvCxnSpPr>
            <a:cxnSpLocks/>
          </p:cNvCxnSpPr>
          <p:nvPr/>
        </p:nvCxnSpPr>
        <p:spPr>
          <a:xfrm flipH="1">
            <a:off x="3336811" y="5018690"/>
            <a:ext cx="4325" cy="60086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7" name="Straight Connector 76">
            <a:extLst>
              <a:ext uri="{FF2B5EF4-FFF2-40B4-BE49-F238E27FC236}">
                <a16:creationId xmlns:a16="http://schemas.microsoft.com/office/drawing/2014/main" id="{446BA8B9-F89C-2976-DA73-0686B65003AB}"/>
              </a:ext>
            </a:extLst>
          </p:cNvPr>
          <p:cNvCxnSpPr>
            <a:cxnSpLocks/>
          </p:cNvCxnSpPr>
          <p:nvPr/>
        </p:nvCxnSpPr>
        <p:spPr>
          <a:xfrm flipH="1">
            <a:off x="3370322" y="5025240"/>
            <a:ext cx="4325" cy="600860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8" name="Straight Connector 77">
            <a:extLst>
              <a:ext uri="{FF2B5EF4-FFF2-40B4-BE49-F238E27FC236}">
                <a16:creationId xmlns:a16="http://schemas.microsoft.com/office/drawing/2014/main" id="{F67046C7-7605-AF1E-82D0-74BDF201B580}"/>
              </a:ext>
            </a:extLst>
          </p:cNvPr>
          <p:cNvCxnSpPr>
            <a:cxnSpLocks/>
          </p:cNvCxnSpPr>
          <p:nvPr/>
        </p:nvCxnSpPr>
        <p:spPr>
          <a:xfrm flipH="1">
            <a:off x="3179252" y="5750839"/>
            <a:ext cx="32686" cy="613059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9" name="Straight Connector 78">
            <a:extLst>
              <a:ext uri="{FF2B5EF4-FFF2-40B4-BE49-F238E27FC236}">
                <a16:creationId xmlns:a16="http://schemas.microsoft.com/office/drawing/2014/main" id="{72369544-EB53-82D4-3CAF-E7637F8378F8}"/>
              </a:ext>
            </a:extLst>
          </p:cNvPr>
          <p:cNvCxnSpPr>
            <a:cxnSpLocks/>
          </p:cNvCxnSpPr>
          <p:nvPr/>
        </p:nvCxnSpPr>
        <p:spPr>
          <a:xfrm flipH="1">
            <a:off x="3345383" y="5740248"/>
            <a:ext cx="32686" cy="613059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0" name="Straight Connector 79">
            <a:extLst>
              <a:ext uri="{FF2B5EF4-FFF2-40B4-BE49-F238E27FC236}">
                <a16:creationId xmlns:a16="http://schemas.microsoft.com/office/drawing/2014/main" id="{A1557AB5-874C-9E5E-4EE7-7C4C276F1081}"/>
              </a:ext>
            </a:extLst>
          </p:cNvPr>
          <p:cNvCxnSpPr>
            <a:cxnSpLocks/>
          </p:cNvCxnSpPr>
          <p:nvPr/>
        </p:nvCxnSpPr>
        <p:spPr>
          <a:xfrm flipH="1">
            <a:off x="3306798" y="5735556"/>
            <a:ext cx="32686" cy="613059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1" name="Straight Connector 80">
            <a:extLst>
              <a:ext uri="{FF2B5EF4-FFF2-40B4-BE49-F238E27FC236}">
                <a16:creationId xmlns:a16="http://schemas.microsoft.com/office/drawing/2014/main" id="{2C786454-9A13-4A53-7778-DA4956F2A551}"/>
              </a:ext>
            </a:extLst>
          </p:cNvPr>
          <p:cNvCxnSpPr>
            <a:cxnSpLocks/>
          </p:cNvCxnSpPr>
          <p:nvPr/>
        </p:nvCxnSpPr>
        <p:spPr>
          <a:xfrm flipH="1">
            <a:off x="3541854" y="5788574"/>
            <a:ext cx="40749" cy="538705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90" name="Picture 89">
            <a:extLst>
              <a:ext uri="{FF2B5EF4-FFF2-40B4-BE49-F238E27FC236}">
                <a16:creationId xmlns:a16="http://schemas.microsoft.com/office/drawing/2014/main" id="{593C4BD9-DA71-6726-BDB6-8F62D248EC7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491" t="14816" r="52074" b="59243"/>
          <a:stretch/>
        </p:blipFill>
        <p:spPr>
          <a:xfrm>
            <a:off x="2273315" y="428879"/>
            <a:ext cx="8031663" cy="66750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169737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F04DBB0-5005-1730-721F-845BD62572B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933" t="14877" r="51857" b="59244"/>
          <a:stretch/>
        </p:blipFill>
        <p:spPr>
          <a:xfrm>
            <a:off x="2536686" y="442542"/>
            <a:ext cx="7806721" cy="6671038"/>
          </a:xfrm>
          <a:prstGeom prst="rect">
            <a:avLst/>
          </a:prstGeom>
        </p:spPr>
      </p:pic>
      <p:pic>
        <p:nvPicPr>
          <p:cNvPr id="92" name="Picture 91">
            <a:extLst>
              <a:ext uri="{FF2B5EF4-FFF2-40B4-BE49-F238E27FC236}">
                <a16:creationId xmlns:a16="http://schemas.microsoft.com/office/drawing/2014/main" id="{C374F9F5-94F1-41A7-D707-C9D40763B93A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1403074" y="114300"/>
            <a:ext cx="8896340" cy="6775359"/>
          </a:xfrm>
          <a:prstGeom prst="rect">
            <a:avLst/>
          </a:prstGeom>
        </p:spPr>
      </p:pic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D09701D8-00D9-D4D5-C29E-17736A2BE4BA}"/>
              </a:ext>
            </a:extLst>
          </p:cNvPr>
          <p:cNvCxnSpPr>
            <a:cxnSpLocks/>
          </p:cNvCxnSpPr>
          <p:nvPr/>
        </p:nvCxnSpPr>
        <p:spPr>
          <a:xfrm flipH="1">
            <a:off x="5522376" y="5753116"/>
            <a:ext cx="1308267" cy="591786"/>
          </a:xfrm>
          <a:prstGeom prst="line">
            <a:avLst/>
          </a:prstGeom>
          <a:ln>
            <a:solidFill>
              <a:srgbClr val="0000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29B7238E-6005-38AF-CED7-80ED324829D4}"/>
              </a:ext>
            </a:extLst>
          </p:cNvPr>
          <p:cNvCxnSpPr>
            <a:cxnSpLocks/>
          </p:cNvCxnSpPr>
          <p:nvPr/>
        </p:nvCxnSpPr>
        <p:spPr>
          <a:xfrm>
            <a:off x="6335130" y="5008444"/>
            <a:ext cx="536878" cy="593633"/>
          </a:xfrm>
          <a:prstGeom prst="line">
            <a:avLst/>
          </a:prstGeom>
          <a:ln>
            <a:solidFill>
              <a:srgbClr val="0000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344F2693-9D77-B7A8-4E06-153F7CA2830E}"/>
              </a:ext>
            </a:extLst>
          </p:cNvPr>
          <p:cNvCxnSpPr>
            <a:cxnSpLocks/>
          </p:cNvCxnSpPr>
          <p:nvPr/>
        </p:nvCxnSpPr>
        <p:spPr>
          <a:xfrm>
            <a:off x="5710143" y="4278147"/>
            <a:ext cx="621042" cy="593505"/>
          </a:xfrm>
          <a:prstGeom prst="line">
            <a:avLst/>
          </a:prstGeom>
          <a:ln>
            <a:solidFill>
              <a:srgbClr val="0000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0CC8AF49-EFF0-BB88-1839-5E465ABBE514}"/>
              </a:ext>
            </a:extLst>
          </p:cNvPr>
          <p:cNvCxnSpPr>
            <a:cxnSpLocks/>
          </p:cNvCxnSpPr>
          <p:nvPr/>
        </p:nvCxnSpPr>
        <p:spPr>
          <a:xfrm flipV="1">
            <a:off x="5394413" y="2803930"/>
            <a:ext cx="990119" cy="588190"/>
          </a:xfrm>
          <a:prstGeom prst="line">
            <a:avLst/>
          </a:prstGeom>
          <a:ln>
            <a:solidFill>
              <a:srgbClr val="0000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7D592A8C-B3FC-F312-5325-04B317184C2D}"/>
              </a:ext>
            </a:extLst>
          </p:cNvPr>
          <p:cNvCxnSpPr>
            <a:cxnSpLocks/>
          </p:cNvCxnSpPr>
          <p:nvPr/>
        </p:nvCxnSpPr>
        <p:spPr>
          <a:xfrm>
            <a:off x="2831017" y="2802770"/>
            <a:ext cx="20826" cy="60398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4C7DB12E-667E-75BA-1924-D07433515843}"/>
              </a:ext>
            </a:extLst>
          </p:cNvPr>
          <p:cNvCxnSpPr>
            <a:cxnSpLocks/>
          </p:cNvCxnSpPr>
          <p:nvPr/>
        </p:nvCxnSpPr>
        <p:spPr>
          <a:xfrm flipH="1">
            <a:off x="2800110" y="4273993"/>
            <a:ext cx="55225" cy="597659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AC474C65-89A1-56CF-11F3-97BD6A2DA280}"/>
              </a:ext>
            </a:extLst>
          </p:cNvPr>
          <p:cNvCxnSpPr>
            <a:cxnSpLocks/>
          </p:cNvCxnSpPr>
          <p:nvPr/>
        </p:nvCxnSpPr>
        <p:spPr>
          <a:xfrm>
            <a:off x="2804339" y="5026872"/>
            <a:ext cx="56620" cy="584716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1B6F812C-A7FF-3F36-880C-C4D2E6EBF2A5}"/>
              </a:ext>
            </a:extLst>
          </p:cNvPr>
          <p:cNvCxnSpPr>
            <a:cxnSpLocks/>
          </p:cNvCxnSpPr>
          <p:nvPr/>
        </p:nvCxnSpPr>
        <p:spPr>
          <a:xfrm flipH="1">
            <a:off x="2800110" y="5740922"/>
            <a:ext cx="59100" cy="60398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85925FD8-20E2-3826-63AC-9EAEECD27576}"/>
              </a:ext>
            </a:extLst>
          </p:cNvPr>
          <p:cNvCxnSpPr>
            <a:cxnSpLocks/>
          </p:cNvCxnSpPr>
          <p:nvPr/>
        </p:nvCxnSpPr>
        <p:spPr>
          <a:xfrm flipH="1">
            <a:off x="3122509" y="2802736"/>
            <a:ext cx="384673" cy="595895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6B0D2C2A-C312-7155-2D7D-FEBAFD5A59BD}"/>
              </a:ext>
            </a:extLst>
          </p:cNvPr>
          <p:cNvCxnSpPr>
            <a:cxnSpLocks/>
          </p:cNvCxnSpPr>
          <p:nvPr/>
        </p:nvCxnSpPr>
        <p:spPr>
          <a:xfrm flipH="1">
            <a:off x="3099231" y="5017955"/>
            <a:ext cx="3910" cy="593633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B24A077B-DB1B-83B2-96CE-0D2999D5C562}"/>
              </a:ext>
            </a:extLst>
          </p:cNvPr>
          <p:cNvCxnSpPr>
            <a:cxnSpLocks/>
          </p:cNvCxnSpPr>
          <p:nvPr/>
        </p:nvCxnSpPr>
        <p:spPr>
          <a:xfrm flipH="1">
            <a:off x="3021310" y="5742428"/>
            <a:ext cx="57300" cy="602474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35FCEEC2-27E4-0FC8-8E08-502789FFDB1D}"/>
              </a:ext>
            </a:extLst>
          </p:cNvPr>
          <p:cNvCxnSpPr>
            <a:cxnSpLocks/>
          </p:cNvCxnSpPr>
          <p:nvPr/>
        </p:nvCxnSpPr>
        <p:spPr>
          <a:xfrm flipV="1">
            <a:off x="6593805" y="2802376"/>
            <a:ext cx="1680023" cy="584676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2688957D-A92B-4769-D52F-49DED2281421}"/>
              </a:ext>
            </a:extLst>
          </p:cNvPr>
          <p:cNvCxnSpPr>
            <a:cxnSpLocks/>
          </p:cNvCxnSpPr>
          <p:nvPr/>
        </p:nvCxnSpPr>
        <p:spPr>
          <a:xfrm>
            <a:off x="6684115" y="4276635"/>
            <a:ext cx="797236" cy="58920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E463BF51-2D0D-C7F9-A4B9-A19F434F2D2F}"/>
              </a:ext>
            </a:extLst>
          </p:cNvPr>
          <p:cNvCxnSpPr>
            <a:cxnSpLocks/>
          </p:cNvCxnSpPr>
          <p:nvPr/>
        </p:nvCxnSpPr>
        <p:spPr>
          <a:xfrm>
            <a:off x="7481351" y="5007539"/>
            <a:ext cx="737081" cy="601112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0" name="Straight Connector 49">
            <a:extLst>
              <a:ext uri="{FF2B5EF4-FFF2-40B4-BE49-F238E27FC236}">
                <a16:creationId xmlns:a16="http://schemas.microsoft.com/office/drawing/2014/main" id="{AF6F498F-DEE8-E392-B60B-56670D68CE99}"/>
              </a:ext>
            </a:extLst>
          </p:cNvPr>
          <p:cNvCxnSpPr>
            <a:cxnSpLocks/>
          </p:cNvCxnSpPr>
          <p:nvPr/>
        </p:nvCxnSpPr>
        <p:spPr>
          <a:xfrm flipV="1">
            <a:off x="7634107" y="5746707"/>
            <a:ext cx="1377163" cy="591786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2" name="Straight Connector 51">
            <a:extLst>
              <a:ext uri="{FF2B5EF4-FFF2-40B4-BE49-F238E27FC236}">
                <a16:creationId xmlns:a16="http://schemas.microsoft.com/office/drawing/2014/main" id="{BB660597-3726-5FB2-45B2-3114A0658201}"/>
              </a:ext>
            </a:extLst>
          </p:cNvPr>
          <p:cNvCxnSpPr>
            <a:cxnSpLocks/>
          </p:cNvCxnSpPr>
          <p:nvPr/>
        </p:nvCxnSpPr>
        <p:spPr>
          <a:xfrm flipV="1">
            <a:off x="6735407" y="5744666"/>
            <a:ext cx="1586874" cy="59275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>
            <a:extLst>
              <a:ext uri="{FF2B5EF4-FFF2-40B4-BE49-F238E27FC236}">
                <a16:creationId xmlns:a16="http://schemas.microsoft.com/office/drawing/2014/main" id="{EC5220B3-A5E5-DDB9-1E77-C8A2A32502E4}"/>
              </a:ext>
            </a:extLst>
          </p:cNvPr>
          <p:cNvCxnSpPr>
            <a:cxnSpLocks/>
          </p:cNvCxnSpPr>
          <p:nvPr/>
        </p:nvCxnSpPr>
        <p:spPr>
          <a:xfrm flipV="1">
            <a:off x="6627792" y="5743781"/>
            <a:ext cx="1586874" cy="59275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>
            <a:extLst>
              <a:ext uri="{FF2B5EF4-FFF2-40B4-BE49-F238E27FC236}">
                <a16:creationId xmlns:a16="http://schemas.microsoft.com/office/drawing/2014/main" id="{68E09B34-6A54-2DB6-8FAA-E36D685ABC81}"/>
              </a:ext>
            </a:extLst>
          </p:cNvPr>
          <p:cNvCxnSpPr>
            <a:cxnSpLocks/>
          </p:cNvCxnSpPr>
          <p:nvPr/>
        </p:nvCxnSpPr>
        <p:spPr>
          <a:xfrm flipH="1">
            <a:off x="3629778" y="2803900"/>
            <a:ext cx="371944" cy="593099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A0850B79-5049-59D3-491C-F9BD55864209}"/>
              </a:ext>
            </a:extLst>
          </p:cNvPr>
          <p:cNvCxnSpPr>
            <a:cxnSpLocks/>
          </p:cNvCxnSpPr>
          <p:nvPr/>
        </p:nvCxnSpPr>
        <p:spPr>
          <a:xfrm flipH="1">
            <a:off x="3582893" y="5009703"/>
            <a:ext cx="4325" cy="600860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9" name="Straight Connector 68">
            <a:extLst>
              <a:ext uri="{FF2B5EF4-FFF2-40B4-BE49-F238E27FC236}">
                <a16:creationId xmlns:a16="http://schemas.microsoft.com/office/drawing/2014/main" id="{173E3044-20FC-01F8-E115-9F55C29BD2C4}"/>
              </a:ext>
            </a:extLst>
          </p:cNvPr>
          <p:cNvCxnSpPr>
            <a:cxnSpLocks/>
          </p:cNvCxnSpPr>
          <p:nvPr/>
        </p:nvCxnSpPr>
        <p:spPr>
          <a:xfrm flipH="1">
            <a:off x="3427542" y="2799006"/>
            <a:ext cx="371944" cy="593099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0" name="Straight Connector 69">
            <a:extLst>
              <a:ext uri="{FF2B5EF4-FFF2-40B4-BE49-F238E27FC236}">
                <a16:creationId xmlns:a16="http://schemas.microsoft.com/office/drawing/2014/main" id="{1BBE2E8E-C0BE-247E-F70E-BC4680C274B4}"/>
              </a:ext>
            </a:extLst>
          </p:cNvPr>
          <p:cNvCxnSpPr>
            <a:cxnSpLocks/>
          </p:cNvCxnSpPr>
          <p:nvPr/>
        </p:nvCxnSpPr>
        <p:spPr>
          <a:xfrm flipH="1">
            <a:off x="3392105" y="2802269"/>
            <a:ext cx="371944" cy="593099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1" name="Straight Connector 70">
            <a:extLst>
              <a:ext uri="{FF2B5EF4-FFF2-40B4-BE49-F238E27FC236}">
                <a16:creationId xmlns:a16="http://schemas.microsoft.com/office/drawing/2014/main" id="{5EC56265-AB13-9C76-6D99-18C659DA2905}"/>
              </a:ext>
            </a:extLst>
          </p:cNvPr>
          <p:cNvCxnSpPr>
            <a:cxnSpLocks/>
          </p:cNvCxnSpPr>
          <p:nvPr/>
        </p:nvCxnSpPr>
        <p:spPr>
          <a:xfrm flipH="1">
            <a:off x="3277986" y="2799021"/>
            <a:ext cx="371944" cy="593099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5" name="Straight Connector 74">
            <a:extLst>
              <a:ext uri="{FF2B5EF4-FFF2-40B4-BE49-F238E27FC236}">
                <a16:creationId xmlns:a16="http://schemas.microsoft.com/office/drawing/2014/main" id="{78588323-F8A4-F6C7-2971-44A82257E670}"/>
              </a:ext>
            </a:extLst>
          </p:cNvPr>
          <p:cNvCxnSpPr>
            <a:cxnSpLocks/>
          </p:cNvCxnSpPr>
          <p:nvPr/>
        </p:nvCxnSpPr>
        <p:spPr>
          <a:xfrm flipH="1">
            <a:off x="3227020" y="5005953"/>
            <a:ext cx="4325" cy="60086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6" name="Straight Connector 75">
            <a:extLst>
              <a:ext uri="{FF2B5EF4-FFF2-40B4-BE49-F238E27FC236}">
                <a16:creationId xmlns:a16="http://schemas.microsoft.com/office/drawing/2014/main" id="{76FFE666-149D-33F9-7339-5CF1517C8374}"/>
              </a:ext>
            </a:extLst>
          </p:cNvPr>
          <p:cNvCxnSpPr>
            <a:cxnSpLocks/>
          </p:cNvCxnSpPr>
          <p:nvPr/>
        </p:nvCxnSpPr>
        <p:spPr>
          <a:xfrm flipH="1">
            <a:off x="3359387" y="5007791"/>
            <a:ext cx="4325" cy="60086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7" name="Straight Connector 76">
            <a:extLst>
              <a:ext uri="{FF2B5EF4-FFF2-40B4-BE49-F238E27FC236}">
                <a16:creationId xmlns:a16="http://schemas.microsoft.com/office/drawing/2014/main" id="{446BA8B9-F89C-2976-DA73-0686B65003AB}"/>
              </a:ext>
            </a:extLst>
          </p:cNvPr>
          <p:cNvCxnSpPr>
            <a:cxnSpLocks/>
          </p:cNvCxnSpPr>
          <p:nvPr/>
        </p:nvCxnSpPr>
        <p:spPr>
          <a:xfrm flipH="1">
            <a:off x="3392898" y="5010259"/>
            <a:ext cx="4325" cy="600860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8" name="Straight Connector 77">
            <a:extLst>
              <a:ext uri="{FF2B5EF4-FFF2-40B4-BE49-F238E27FC236}">
                <a16:creationId xmlns:a16="http://schemas.microsoft.com/office/drawing/2014/main" id="{F67046C7-7605-AF1E-82D0-74BDF201B580}"/>
              </a:ext>
            </a:extLst>
          </p:cNvPr>
          <p:cNvCxnSpPr>
            <a:cxnSpLocks/>
          </p:cNvCxnSpPr>
          <p:nvPr/>
        </p:nvCxnSpPr>
        <p:spPr>
          <a:xfrm flipH="1">
            <a:off x="3179252" y="5750839"/>
            <a:ext cx="32686" cy="613059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9" name="Straight Connector 78">
            <a:extLst>
              <a:ext uri="{FF2B5EF4-FFF2-40B4-BE49-F238E27FC236}">
                <a16:creationId xmlns:a16="http://schemas.microsoft.com/office/drawing/2014/main" id="{72369544-EB53-82D4-3CAF-E7637F8378F8}"/>
              </a:ext>
            </a:extLst>
          </p:cNvPr>
          <p:cNvCxnSpPr>
            <a:cxnSpLocks/>
          </p:cNvCxnSpPr>
          <p:nvPr/>
        </p:nvCxnSpPr>
        <p:spPr>
          <a:xfrm flipH="1">
            <a:off x="3345383" y="5740248"/>
            <a:ext cx="32686" cy="613059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0" name="Straight Connector 79">
            <a:extLst>
              <a:ext uri="{FF2B5EF4-FFF2-40B4-BE49-F238E27FC236}">
                <a16:creationId xmlns:a16="http://schemas.microsoft.com/office/drawing/2014/main" id="{A1557AB5-874C-9E5E-4EE7-7C4C276F1081}"/>
              </a:ext>
            </a:extLst>
          </p:cNvPr>
          <p:cNvCxnSpPr>
            <a:cxnSpLocks/>
          </p:cNvCxnSpPr>
          <p:nvPr/>
        </p:nvCxnSpPr>
        <p:spPr>
          <a:xfrm flipH="1">
            <a:off x="3306798" y="5735556"/>
            <a:ext cx="32686" cy="613059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1" name="Straight Connector 80">
            <a:extLst>
              <a:ext uri="{FF2B5EF4-FFF2-40B4-BE49-F238E27FC236}">
                <a16:creationId xmlns:a16="http://schemas.microsoft.com/office/drawing/2014/main" id="{2C786454-9A13-4A53-7778-DA4956F2A551}"/>
              </a:ext>
            </a:extLst>
          </p:cNvPr>
          <p:cNvCxnSpPr>
            <a:cxnSpLocks/>
          </p:cNvCxnSpPr>
          <p:nvPr/>
        </p:nvCxnSpPr>
        <p:spPr>
          <a:xfrm flipH="1">
            <a:off x="3541854" y="5788574"/>
            <a:ext cx="40749" cy="538705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765E2C8C-1995-3352-7D2E-402F96880515}"/>
              </a:ext>
            </a:extLst>
          </p:cNvPr>
          <p:cNvCxnSpPr>
            <a:cxnSpLocks/>
          </p:cNvCxnSpPr>
          <p:nvPr/>
        </p:nvCxnSpPr>
        <p:spPr>
          <a:xfrm flipH="1">
            <a:off x="2859210" y="591446"/>
            <a:ext cx="29698" cy="585844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837FF17E-83E7-EA86-194C-4D231FF81A4D}"/>
              </a:ext>
            </a:extLst>
          </p:cNvPr>
          <p:cNvCxnSpPr>
            <a:cxnSpLocks/>
          </p:cNvCxnSpPr>
          <p:nvPr/>
        </p:nvCxnSpPr>
        <p:spPr>
          <a:xfrm>
            <a:off x="7597013" y="5004821"/>
            <a:ext cx="737081" cy="601112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3903A1D4-067F-E0B1-818D-8163A04A19B7}"/>
              </a:ext>
            </a:extLst>
          </p:cNvPr>
          <p:cNvCxnSpPr>
            <a:cxnSpLocks/>
          </p:cNvCxnSpPr>
          <p:nvPr/>
        </p:nvCxnSpPr>
        <p:spPr>
          <a:xfrm>
            <a:off x="8207842" y="5010266"/>
            <a:ext cx="788097" cy="591811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A616F774-6257-A175-AB24-9EA563D8C310}"/>
              </a:ext>
            </a:extLst>
          </p:cNvPr>
          <p:cNvCxnSpPr>
            <a:cxnSpLocks/>
          </p:cNvCxnSpPr>
          <p:nvPr/>
        </p:nvCxnSpPr>
        <p:spPr>
          <a:xfrm flipH="1">
            <a:off x="3099231" y="4274903"/>
            <a:ext cx="27612" cy="596749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C2CCF4D0-A8B1-283C-02AE-A40764557DA1}"/>
              </a:ext>
            </a:extLst>
          </p:cNvPr>
          <p:cNvCxnSpPr>
            <a:cxnSpLocks/>
          </p:cNvCxnSpPr>
          <p:nvPr/>
        </p:nvCxnSpPr>
        <p:spPr>
          <a:xfrm flipH="1">
            <a:off x="3229299" y="4274903"/>
            <a:ext cx="27612" cy="596749"/>
          </a:xfrm>
          <a:prstGeom prst="line">
            <a:avLst/>
          </a:prstGeom>
          <a:ln>
            <a:solidFill>
              <a:srgbClr val="4DA72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E890271B-AD02-B18A-9FC8-D7898DB79A4B}"/>
              </a:ext>
            </a:extLst>
          </p:cNvPr>
          <p:cNvCxnSpPr>
            <a:cxnSpLocks/>
          </p:cNvCxnSpPr>
          <p:nvPr/>
        </p:nvCxnSpPr>
        <p:spPr>
          <a:xfrm flipH="1">
            <a:off x="3350457" y="4274903"/>
            <a:ext cx="27612" cy="596749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2D370916-A866-F610-C5F2-50FBC03E5871}"/>
              </a:ext>
            </a:extLst>
          </p:cNvPr>
          <p:cNvCxnSpPr>
            <a:cxnSpLocks/>
          </p:cNvCxnSpPr>
          <p:nvPr/>
        </p:nvCxnSpPr>
        <p:spPr>
          <a:xfrm flipH="1">
            <a:off x="3390516" y="4274903"/>
            <a:ext cx="27612" cy="596749"/>
          </a:xfrm>
          <a:prstGeom prst="line">
            <a:avLst/>
          </a:prstGeom>
          <a:ln>
            <a:solidFill>
              <a:srgbClr val="0000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14CAAD07-D9D8-DBC6-264C-139435B8F260}"/>
              </a:ext>
            </a:extLst>
          </p:cNvPr>
          <p:cNvCxnSpPr>
            <a:cxnSpLocks/>
          </p:cNvCxnSpPr>
          <p:nvPr/>
        </p:nvCxnSpPr>
        <p:spPr>
          <a:xfrm flipH="1">
            <a:off x="3591648" y="4274903"/>
            <a:ext cx="27612" cy="596749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C739542C-4B96-ACEF-C4E8-DF9525F78B2B}"/>
              </a:ext>
            </a:extLst>
          </p:cNvPr>
          <p:cNvCxnSpPr>
            <a:cxnSpLocks/>
          </p:cNvCxnSpPr>
          <p:nvPr/>
        </p:nvCxnSpPr>
        <p:spPr>
          <a:xfrm>
            <a:off x="6796368" y="4278018"/>
            <a:ext cx="797236" cy="58920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26D9BBEE-62B7-C516-C8E6-C8DA15B2B93F}"/>
              </a:ext>
            </a:extLst>
          </p:cNvPr>
          <p:cNvCxnSpPr>
            <a:cxnSpLocks/>
          </p:cNvCxnSpPr>
          <p:nvPr/>
        </p:nvCxnSpPr>
        <p:spPr>
          <a:xfrm>
            <a:off x="7528844" y="4276635"/>
            <a:ext cx="685822" cy="590338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6" name="Straight Connector 55">
            <a:extLst>
              <a:ext uri="{FF2B5EF4-FFF2-40B4-BE49-F238E27FC236}">
                <a16:creationId xmlns:a16="http://schemas.microsoft.com/office/drawing/2014/main" id="{B51F09D2-8DE7-E687-814D-B3872D8AEB8C}"/>
              </a:ext>
            </a:extLst>
          </p:cNvPr>
          <p:cNvCxnSpPr>
            <a:cxnSpLocks/>
          </p:cNvCxnSpPr>
          <p:nvPr/>
        </p:nvCxnSpPr>
        <p:spPr>
          <a:xfrm>
            <a:off x="2855018" y="3536084"/>
            <a:ext cx="0" cy="600941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3" name="Straight Connector 62">
            <a:extLst>
              <a:ext uri="{FF2B5EF4-FFF2-40B4-BE49-F238E27FC236}">
                <a16:creationId xmlns:a16="http://schemas.microsoft.com/office/drawing/2014/main" id="{EA67281B-A80C-6819-B215-D7D262D7AFF4}"/>
              </a:ext>
            </a:extLst>
          </p:cNvPr>
          <p:cNvCxnSpPr>
            <a:cxnSpLocks/>
          </p:cNvCxnSpPr>
          <p:nvPr/>
        </p:nvCxnSpPr>
        <p:spPr>
          <a:xfrm>
            <a:off x="3126843" y="3536084"/>
            <a:ext cx="0" cy="600941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4" name="Straight Connector 63">
            <a:extLst>
              <a:ext uri="{FF2B5EF4-FFF2-40B4-BE49-F238E27FC236}">
                <a16:creationId xmlns:a16="http://schemas.microsoft.com/office/drawing/2014/main" id="{FF7C286D-FAD7-AB1F-3E25-CA7D4178D2AA}"/>
              </a:ext>
            </a:extLst>
          </p:cNvPr>
          <p:cNvCxnSpPr>
            <a:cxnSpLocks/>
          </p:cNvCxnSpPr>
          <p:nvPr/>
        </p:nvCxnSpPr>
        <p:spPr>
          <a:xfrm>
            <a:off x="3256911" y="3537238"/>
            <a:ext cx="0" cy="600941"/>
          </a:xfrm>
          <a:prstGeom prst="line">
            <a:avLst/>
          </a:prstGeom>
          <a:ln>
            <a:solidFill>
              <a:srgbClr val="4DA72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5" name="Straight Connector 64">
            <a:extLst>
              <a:ext uri="{FF2B5EF4-FFF2-40B4-BE49-F238E27FC236}">
                <a16:creationId xmlns:a16="http://schemas.microsoft.com/office/drawing/2014/main" id="{3A0D1CA6-6EC0-D186-0F59-7AF7FEC0CCD7}"/>
              </a:ext>
            </a:extLst>
          </p:cNvPr>
          <p:cNvCxnSpPr>
            <a:cxnSpLocks/>
          </p:cNvCxnSpPr>
          <p:nvPr/>
        </p:nvCxnSpPr>
        <p:spPr>
          <a:xfrm>
            <a:off x="3378069" y="3536083"/>
            <a:ext cx="0" cy="600941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6" name="Straight Connector 65">
            <a:extLst>
              <a:ext uri="{FF2B5EF4-FFF2-40B4-BE49-F238E27FC236}">
                <a16:creationId xmlns:a16="http://schemas.microsoft.com/office/drawing/2014/main" id="{421BFA5D-DB6F-01CF-CC08-482359F64127}"/>
              </a:ext>
            </a:extLst>
          </p:cNvPr>
          <p:cNvCxnSpPr>
            <a:cxnSpLocks/>
          </p:cNvCxnSpPr>
          <p:nvPr/>
        </p:nvCxnSpPr>
        <p:spPr>
          <a:xfrm>
            <a:off x="3418128" y="3536082"/>
            <a:ext cx="0" cy="600941"/>
          </a:xfrm>
          <a:prstGeom prst="line">
            <a:avLst/>
          </a:prstGeom>
          <a:ln>
            <a:solidFill>
              <a:srgbClr val="0000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7" name="Straight Connector 66">
            <a:extLst>
              <a:ext uri="{FF2B5EF4-FFF2-40B4-BE49-F238E27FC236}">
                <a16:creationId xmlns:a16="http://schemas.microsoft.com/office/drawing/2014/main" id="{646A664D-C5A2-41E9-AB83-EFA4B71FE8CE}"/>
              </a:ext>
            </a:extLst>
          </p:cNvPr>
          <p:cNvCxnSpPr>
            <a:cxnSpLocks/>
          </p:cNvCxnSpPr>
          <p:nvPr/>
        </p:nvCxnSpPr>
        <p:spPr>
          <a:xfrm>
            <a:off x="3620365" y="3536082"/>
            <a:ext cx="0" cy="600941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8" name="Straight Connector 67">
            <a:extLst>
              <a:ext uri="{FF2B5EF4-FFF2-40B4-BE49-F238E27FC236}">
                <a16:creationId xmlns:a16="http://schemas.microsoft.com/office/drawing/2014/main" id="{4425F96D-33FA-2C98-5B0E-91CDBF122EAE}"/>
              </a:ext>
            </a:extLst>
          </p:cNvPr>
          <p:cNvCxnSpPr>
            <a:cxnSpLocks/>
          </p:cNvCxnSpPr>
          <p:nvPr/>
        </p:nvCxnSpPr>
        <p:spPr>
          <a:xfrm>
            <a:off x="5388840" y="3536082"/>
            <a:ext cx="321303" cy="600941"/>
          </a:xfrm>
          <a:prstGeom prst="line">
            <a:avLst/>
          </a:prstGeom>
          <a:ln>
            <a:solidFill>
              <a:srgbClr val="0000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3" name="Straight Connector 82">
            <a:extLst>
              <a:ext uri="{FF2B5EF4-FFF2-40B4-BE49-F238E27FC236}">
                <a16:creationId xmlns:a16="http://schemas.microsoft.com/office/drawing/2014/main" id="{ADD2FC58-C889-E085-1F50-F04ACB8C0AE3}"/>
              </a:ext>
            </a:extLst>
          </p:cNvPr>
          <p:cNvCxnSpPr>
            <a:cxnSpLocks/>
          </p:cNvCxnSpPr>
          <p:nvPr/>
        </p:nvCxnSpPr>
        <p:spPr>
          <a:xfrm>
            <a:off x="6593805" y="3539474"/>
            <a:ext cx="96838" cy="586122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5" name="Straight Connector 84">
            <a:extLst>
              <a:ext uri="{FF2B5EF4-FFF2-40B4-BE49-F238E27FC236}">
                <a16:creationId xmlns:a16="http://schemas.microsoft.com/office/drawing/2014/main" id="{94AD0280-1AE9-1A3F-2D01-81363D46E095}"/>
              </a:ext>
            </a:extLst>
          </p:cNvPr>
          <p:cNvCxnSpPr>
            <a:cxnSpLocks/>
          </p:cNvCxnSpPr>
          <p:nvPr/>
        </p:nvCxnSpPr>
        <p:spPr>
          <a:xfrm>
            <a:off x="6712740" y="3539474"/>
            <a:ext cx="96838" cy="586122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6" name="Straight Connector 85">
            <a:extLst>
              <a:ext uri="{FF2B5EF4-FFF2-40B4-BE49-F238E27FC236}">
                <a16:creationId xmlns:a16="http://schemas.microsoft.com/office/drawing/2014/main" id="{2CA34294-BB44-3203-E4F2-1A14AD388CC6}"/>
              </a:ext>
            </a:extLst>
          </p:cNvPr>
          <p:cNvCxnSpPr>
            <a:cxnSpLocks/>
          </p:cNvCxnSpPr>
          <p:nvPr/>
        </p:nvCxnSpPr>
        <p:spPr>
          <a:xfrm>
            <a:off x="7391200" y="3539474"/>
            <a:ext cx="145706" cy="586122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9" name="Straight Connector 88">
            <a:extLst>
              <a:ext uri="{FF2B5EF4-FFF2-40B4-BE49-F238E27FC236}">
                <a16:creationId xmlns:a16="http://schemas.microsoft.com/office/drawing/2014/main" id="{F7AA03AF-3DDC-3149-F8E5-B498FBB01341}"/>
              </a:ext>
            </a:extLst>
          </p:cNvPr>
          <p:cNvCxnSpPr>
            <a:cxnSpLocks/>
          </p:cNvCxnSpPr>
          <p:nvPr/>
        </p:nvCxnSpPr>
        <p:spPr>
          <a:xfrm flipV="1">
            <a:off x="6712740" y="2800993"/>
            <a:ext cx="1680023" cy="584676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1" name="Straight Connector 90">
            <a:extLst>
              <a:ext uri="{FF2B5EF4-FFF2-40B4-BE49-F238E27FC236}">
                <a16:creationId xmlns:a16="http://schemas.microsoft.com/office/drawing/2014/main" id="{8AFAEF17-06C3-EF3A-AF09-2D64CD556B5C}"/>
              </a:ext>
            </a:extLst>
          </p:cNvPr>
          <p:cNvCxnSpPr>
            <a:cxnSpLocks/>
          </p:cNvCxnSpPr>
          <p:nvPr/>
        </p:nvCxnSpPr>
        <p:spPr>
          <a:xfrm flipV="1">
            <a:off x="7391200" y="2800993"/>
            <a:ext cx="1680023" cy="584676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4" name="Straight Connector 93">
            <a:extLst>
              <a:ext uri="{FF2B5EF4-FFF2-40B4-BE49-F238E27FC236}">
                <a16:creationId xmlns:a16="http://schemas.microsoft.com/office/drawing/2014/main" id="{A61345CF-8134-A623-D9CF-BE9AB6A0D962}"/>
              </a:ext>
            </a:extLst>
          </p:cNvPr>
          <p:cNvCxnSpPr>
            <a:cxnSpLocks/>
          </p:cNvCxnSpPr>
          <p:nvPr/>
        </p:nvCxnSpPr>
        <p:spPr>
          <a:xfrm flipH="1">
            <a:off x="3427542" y="591446"/>
            <a:ext cx="79640" cy="585844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6" name="Straight Connector 95">
            <a:extLst>
              <a:ext uri="{FF2B5EF4-FFF2-40B4-BE49-F238E27FC236}">
                <a16:creationId xmlns:a16="http://schemas.microsoft.com/office/drawing/2014/main" id="{1DE9C767-FD6C-D19B-E35B-BFBFF1DBF766}"/>
              </a:ext>
            </a:extLst>
          </p:cNvPr>
          <p:cNvCxnSpPr>
            <a:cxnSpLocks/>
          </p:cNvCxnSpPr>
          <p:nvPr/>
        </p:nvCxnSpPr>
        <p:spPr>
          <a:xfrm flipH="1">
            <a:off x="3684409" y="591446"/>
            <a:ext cx="79640" cy="585844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7" name="Straight Connector 96">
            <a:extLst>
              <a:ext uri="{FF2B5EF4-FFF2-40B4-BE49-F238E27FC236}">
                <a16:creationId xmlns:a16="http://schemas.microsoft.com/office/drawing/2014/main" id="{871C1D84-BD7E-A35B-E0F6-BB4C2E4621EE}"/>
              </a:ext>
            </a:extLst>
          </p:cNvPr>
          <p:cNvCxnSpPr>
            <a:cxnSpLocks/>
          </p:cNvCxnSpPr>
          <p:nvPr/>
        </p:nvCxnSpPr>
        <p:spPr>
          <a:xfrm flipH="1">
            <a:off x="3568396" y="591446"/>
            <a:ext cx="79640" cy="585844"/>
          </a:xfrm>
          <a:prstGeom prst="line">
            <a:avLst/>
          </a:prstGeom>
          <a:ln>
            <a:solidFill>
              <a:srgbClr val="4DA72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8" name="Straight Connector 97">
            <a:extLst>
              <a:ext uri="{FF2B5EF4-FFF2-40B4-BE49-F238E27FC236}">
                <a16:creationId xmlns:a16="http://schemas.microsoft.com/office/drawing/2014/main" id="{68C4DDD7-F08A-E311-7CFE-33C0D4DABED2}"/>
              </a:ext>
            </a:extLst>
          </p:cNvPr>
          <p:cNvCxnSpPr>
            <a:cxnSpLocks/>
          </p:cNvCxnSpPr>
          <p:nvPr/>
        </p:nvCxnSpPr>
        <p:spPr>
          <a:xfrm flipH="1">
            <a:off x="3724229" y="591446"/>
            <a:ext cx="79640" cy="585844"/>
          </a:xfrm>
          <a:prstGeom prst="line">
            <a:avLst/>
          </a:prstGeom>
          <a:ln>
            <a:solidFill>
              <a:srgbClr val="0000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9" name="Straight Connector 98">
            <a:extLst>
              <a:ext uri="{FF2B5EF4-FFF2-40B4-BE49-F238E27FC236}">
                <a16:creationId xmlns:a16="http://schemas.microsoft.com/office/drawing/2014/main" id="{CEF690B9-1B87-C396-0C0A-5FF32E223BC5}"/>
              </a:ext>
            </a:extLst>
          </p:cNvPr>
          <p:cNvCxnSpPr>
            <a:cxnSpLocks/>
          </p:cNvCxnSpPr>
          <p:nvPr/>
        </p:nvCxnSpPr>
        <p:spPr>
          <a:xfrm flipH="1">
            <a:off x="3922082" y="591446"/>
            <a:ext cx="79640" cy="585844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0" name="Straight Connector 99">
            <a:extLst>
              <a:ext uri="{FF2B5EF4-FFF2-40B4-BE49-F238E27FC236}">
                <a16:creationId xmlns:a16="http://schemas.microsoft.com/office/drawing/2014/main" id="{ED07D4F1-16B3-6155-359F-749B0C963797}"/>
              </a:ext>
            </a:extLst>
          </p:cNvPr>
          <p:cNvCxnSpPr>
            <a:cxnSpLocks/>
          </p:cNvCxnSpPr>
          <p:nvPr/>
        </p:nvCxnSpPr>
        <p:spPr>
          <a:xfrm>
            <a:off x="5266642" y="591446"/>
            <a:ext cx="122198" cy="585844"/>
          </a:xfrm>
          <a:prstGeom prst="line">
            <a:avLst/>
          </a:prstGeom>
          <a:ln>
            <a:solidFill>
              <a:srgbClr val="0000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2" name="Straight Connector 101">
            <a:extLst>
              <a:ext uri="{FF2B5EF4-FFF2-40B4-BE49-F238E27FC236}">
                <a16:creationId xmlns:a16="http://schemas.microsoft.com/office/drawing/2014/main" id="{E3E0CCC6-EC0F-422C-6939-3D35A1201AAE}"/>
              </a:ext>
            </a:extLst>
          </p:cNvPr>
          <p:cNvCxnSpPr>
            <a:cxnSpLocks/>
          </p:cNvCxnSpPr>
          <p:nvPr/>
        </p:nvCxnSpPr>
        <p:spPr>
          <a:xfrm flipH="1">
            <a:off x="2827722" y="2066145"/>
            <a:ext cx="21075" cy="581405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4" name="Straight Connector 103">
            <a:extLst>
              <a:ext uri="{FF2B5EF4-FFF2-40B4-BE49-F238E27FC236}">
                <a16:creationId xmlns:a16="http://schemas.microsoft.com/office/drawing/2014/main" id="{56ABFB03-F4AD-30E7-646D-4F35FE27BCC1}"/>
              </a:ext>
            </a:extLst>
          </p:cNvPr>
          <p:cNvCxnSpPr>
            <a:cxnSpLocks/>
          </p:cNvCxnSpPr>
          <p:nvPr/>
        </p:nvCxnSpPr>
        <p:spPr>
          <a:xfrm flipH="1">
            <a:off x="3507182" y="2066144"/>
            <a:ext cx="55046" cy="592148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6" name="Straight Connector 105">
            <a:extLst>
              <a:ext uri="{FF2B5EF4-FFF2-40B4-BE49-F238E27FC236}">
                <a16:creationId xmlns:a16="http://schemas.microsoft.com/office/drawing/2014/main" id="{8E0DCBA7-485A-DAE8-04CE-5764ADD6DF4C}"/>
              </a:ext>
            </a:extLst>
          </p:cNvPr>
          <p:cNvCxnSpPr>
            <a:cxnSpLocks/>
          </p:cNvCxnSpPr>
          <p:nvPr/>
        </p:nvCxnSpPr>
        <p:spPr>
          <a:xfrm flipH="1">
            <a:off x="3648036" y="2066144"/>
            <a:ext cx="55046" cy="592148"/>
          </a:xfrm>
          <a:prstGeom prst="line">
            <a:avLst/>
          </a:prstGeom>
          <a:ln>
            <a:solidFill>
              <a:srgbClr val="4DA72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7" name="Straight Connector 106">
            <a:extLst>
              <a:ext uri="{FF2B5EF4-FFF2-40B4-BE49-F238E27FC236}">
                <a16:creationId xmlns:a16="http://schemas.microsoft.com/office/drawing/2014/main" id="{ADA05674-F28C-5D03-9B05-820A3D9412D2}"/>
              </a:ext>
            </a:extLst>
          </p:cNvPr>
          <p:cNvCxnSpPr>
            <a:cxnSpLocks/>
          </p:cNvCxnSpPr>
          <p:nvPr/>
        </p:nvCxnSpPr>
        <p:spPr>
          <a:xfrm flipH="1">
            <a:off x="3771963" y="2066144"/>
            <a:ext cx="55046" cy="592148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8" name="Straight Connector 107">
            <a:extLst>
              <a:ext uri="{FF2B5EF4-FFF2-40B4-BE49-F238E27FC236}">
                <a16:creationId xmlns:a16="http://schemas.microsoft.com/office/drawing/2014/main" id="{B3C94FFD-AC8B-6574-9584-F5036FDAE91E}"/>
              </a:ext>
            </a:extLst>
          </p:cNvPr>
          <p:cNvCxnSpPr>
            <a:cxnSpLocks/>
          </p:cNvCxnSpPr>
          <p:nvPr/>
        </p:nvCxnSpPr>
        <p:spPr>
          <a:xfrm flipH="1">
            <a:off x="3808130" y="2066576"/>
            <a:ext cx="55046" cy="592148"/>
          </a:xfrm>
          <a:prstGeom prst="line">
            <a:avLst/>
          </a:prstGeom>
          <a:ln>
            <a:solidFill>
              <a:srgbClr val="0000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9" name="Straight Connector 108">
            <a:extLst>
              <a:ext uri="{FF2B5EF4-FFF2-40B4-BE49-F238E27FC236}">
                <a16:creationId xmlns:a16="http://schemas.microsoft.com/office/drawing/2014/main" id="{46EFA53C-2118-F992-74B7-6A8C58842F0C}"/>
              </a:ext>
            </a:extLst>
          </p:cNvPr>
          <p:cNvCxnSpPr>
            <a:cxnSpLocks/>
          </p:cNvCxnSpPr>
          <p:nvPr/>
        </p:nvCxnSpPr>
        <p:spPr>
          <a:xfrm flipH="1">
            <a:off x="4014553" y="2066144"/>
            <a:ext cx="55046" cy="592148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0" name="Straight Connector 109">
            <a:extLst>
              <a:ext uri="{FF2B5EF4-FFF2-40B4-BE49-F238E27FC236}">
                <a16:creationId xmlns:a16="http://schemas.microsoft.com/office/drawing/2014/main" id="{74B0E9D2-3B36-F9D5-1EE0-A0EFD632B8B6}"/>
              </a:ext>
            </a:extLst>
          </p:cNvPr>
          <p:cNvCxnSpPr>
            <a:cxnSpLocks/>
          </p:cNvCxnSpPr>
          <p:nvPr/>
        </p:nvCxnSpPr>
        <p:spPr>
          <a:xfrm flipH="1">
            <a:off x="6384532" y="2072625"/>
            <a:ext cx="566028" cy="585667"/>
          </a:xfrm>
          <a:prstGeom prst="line">
            <a:avLst/>
          </a:prstGeom>
          <a:ln>
            <a:solidFill>
              <a:srgbClr val="0000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2" name="Straight Connector 111">
            <a:extLst>
              <a:ext uri="{FF2B5EF4-FFF2-40B4-BE49-F238E27FC236}">
                <a16:creationId xmlns:a16="http://schemas.microsoft.com/office/drawing/2014/main" id="{43D7EBB5-729A-EC6A-9019-7CF0127E34CA}"/>
              </a:ext>
            </a:extLst>
          </p:cNvPr>
          <p:cNvCxnSpPr>
            <a:cxnSpLocks/>
          </p:cNvCxnSpPr>
          <p:nvPr/>
        </p:nvCxnSpPr>
        <p:spPr>
          <a:xfrm flipH="1">
            <a:off x="8273828" y="2062078"/>
            <a:ext cx="414734" cy="594285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5" name="Straight Connector 114">
            <a:extLst>
              <a:ext uri="{FF2B5EF4-FFF2-40B4-BE49-F238E27FC236}">
                <a16:creationId xmlns:a16="http://schemas.microsoft.com/office/drawing/2014/main" id="{AA2D5AB9-892E-D614-5EE3-A32E54771AE4}"/>
              </a:ext>
            </a:extLst>
          </p:cNvPr>
          <p:cNvCxnSpPr>
            <a:cxnSpLocks/>
          </p:cNvCxnSpPr>
          <p:nvPr/>
        </p:nvCxnSpPr>
        <p:spPr>
          <a:xfrm flipH="1">
            <a:off x="9071223" y="2066144"/>
            <a:ext cx="675239" cy="592148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8" name="Straight Connector 117">
            <a:extLst>
              <a:ext uri="{FF2B5EF4-FFF2-40B4-BE49-F238E27FC236}">
                <a16:creationId xmlns:a16="http://schemas.microsoft.com/office/drawing/2014/main" id="{0039910F-7BA4-AC6A-AB24-623148C468AC}"/>
              </a:ext>
            </a:extLst>
          </p:cNvPr>
          <p:cNvCxnSpPr>
            <a:cxnSpLocks/>
          </p:cNvCxnSpPr>
          <p:nvPr/>
        </p:nvCxnSpPr>
        <p:spPr>
          <a:xfrm flipH="1">
            <a:off x="8394523" y="2062078"/>
            <a:ext cx="414734" cy="594285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9" name="Straight Connector 118">
            <a:extLst>
              <a:ext uri="{FF2B5EF4-FFF2-40B4-BE49-F238E27FC236}">
                <a16:creationId xmlns:a16="http://schemas.microsoft.com/office/drawing/2014/main" id="{08B3903B-D69F-B52F-2697-1C4F18C5DCD7}"/>
              </a:ext>
            </a:extLst>
          </p:cNvPr>
          <p:cNvCxnSpPr>
            <a:cxnSpLocks/>
          </p:cNvCxnSpPr>
          <p:nvPr/>
        </p:nvCxnSpPr>
        <p:spPr>
          <a:xfrm>
            <a:off x="7508968" y="1325743"/>
            <a:ext cx="2229874" cy="5856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1" name="Straight Connector 120">
            <a:extLst>
              <a:ext uri="{FF2B5EF4-FFF2-40B4-BE49-F238E27FC236}">
                <a16:creationId xmlns:a16="http://schemas.microsoft.com/office/drawing/2014/main" id="{F6F76655-37DB-B5D1-2A9B-E029C72F2174}"/>
              </a:ext>
            </a:extLst>
          </p:cNvPr>
          <p:cNvCxnSpPr>
            <a:cxnSpLocks/>
          </p:cNvCxnSpPr>
          <p:nvPr/>
        </p:nvCxnSpPr>
        <p:spPr>
          <a:xfrm>
            <a:off x="6745523" y="1337678"/>
            <a:ext cx="2063734" cy="571978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5" name="Straight Connector 124">
            <a:extLst>
              <a:ext uri="{FF2B5EF4-FFF2-40B4-BE49-F238E27FC236}">
                <a16:creationId xmlns:a16="http://schemas.microsoft.com/office/drawing/2014/main" id="{6934BFB5-16FD-823D-FFCD-808C46C1B2AF}"/>
              </a:ext>
            </a:extLst>
          </p:cNvPr>
          <p:cNvCxnSpPr>
            <a:cxnSpLocks/>
          </p:cNvCxnSpPr>
          <p:nvPr/>
        </p:nvCxnSpPr>
        <p:spPr>
          <a:xfrm>
            <a:off x="6624828" y="1332587"/>
            <a:ext cx="2063734" cy="571978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6" name="Straight Connector 125">
            <a:extLst>
              <a:ext uri="{FF2B5EF4-FFF2-40B4-BE49-F238E27FC236}">
                <a16:creationId xmlns:a16="http://schemas.microsoft.com/office/drawing/2014/main" id="{65EE6C4B-B02D-65DA-6C88-2A42DA987FAC}"/>
              </a:ext>
            </a:extLst>
          </p:cNvPr>
          <p:cNvCxnSpPr>
            <a:cxnSpLocks/>
          </p:cNvCxnSpPr>
          <p:nvPr/>
        </p:nvCxnSpPr>
        <p:spPr>
          <a:xfrm>
            <a:off x="3918222" y="1332587"/>
            <a:ext cx="151377" cy="578823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8" name="Straight Connector 127">
            <a:extLst>
              <a:ext uri="{FF2B5EF4-FFF2-40B4-BE49-F238E27FC236}">
                <a16:creationId xmlns:a16="http://schemas.microsoft.com/office/drawing/2014/main" id="{E52DE7F7-F3F6-72EA-7594-4BA575D2F54F}"/>
              </a:ext>
            </a:extLst>
          </p:cNvPr>
          <p:cNvCxnSpPr>
            <a:cxnSpLocks/>
          </p:cNvCxnSpPr>
          <p:nvPr/>
        </p:nvCxnSpPr>
        <p:spPr>
          <a:xfrm>
            <a:off x="3707622" y="1332587"/>
            <a:ext cx="151377" cy="578823"/>
          </a:xfrm>
          <a:prstGeom prst="line">
            <a:avLst/>
          </a:prstGeom>
          <a:ln>
            <a:solidFill>
              <a:srgbClr val="0000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9" name="Straight Connector 128">
            <a:extLst>
              <a:ext uri="{FF2B5EF4-FFF2-40B4-BE49-F238E27FC236}">
                <a16:creationId xmlns:a16="http://schemas.microsoft.com/office/drawing/2014/main" id="{EB5DE295-5AD1-5239-965C-CA051526B213}"/>
              </a:ext>
            </a:extLst>
          </p:cNvPr>
          <p:cNvCxnSpPr>
            <a:cxnSpLocks/>
          </p:cNvCxnSpPr>
          <p:nvPr/>
        </p:nvCxnSpPr>
        <p:spPr>
          <a:xfrm>
            <a:off x="3562228" y="1328912"/>
            <a:ext cx="151377" cy="578823"/>
          </a:xfrm>
          <a:prstGeom prst="line">
            <a:avLst/>
          </a:prstGeom>
          <a:ln>
            <a:solidFill>
              <a:srgbClr val="4DA72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0" name="Straight Connector 129">
            <a:extLst>
              <a:ext uri="{FF2B5EF4-FFF2-40B4-BE49-F238E27FC236}">
                <a16:creationId xmlns:a16="http://schemas.microsoft.com/office/drawing/2014/main" id="{7115B7F6-40CB-09D5-D66D-699D9E91D04C}"/>
              </a:ext>
            </a:extLst>
          </p:cNvPr>
          <p:cNvCxnSpPr>
            <a:cxnSpLocks/>
          </p:cNvCxnSpPr>
          <p:nvPr/>
        </p:nvCxnSpPr>
        <p:spPr>
          <a:xfrm>
            <a:off x="3417019" y="1332160"/>
            <a:ext cx="151377" cy="578823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1" name="Straight Connector 130">
            <a:extLst>
              <a:ext uri="{FF2B5EF4-FFF2-40B4-BE49-F238E27FC236}">
                <a16:creationId xmlns:a16="http://schemas.microsoft.com/office/drawing/2014/main" id="{7AA22BCB-A4A7-BD90-5888-B28E7E9E7332}"/>
              </a:ext>
            </a:extLst>
          </p:cNvPr>
          <p:cNvCxnSpPr>
            <a:cxnSpLocks/>
          </p:cNvCxnSpPr>
          <p:nvPr/>
        </p:nvCxnSpPr>
        <p:spPr>
          <a:xfrm flipH="1">
            <a:off x="2848797" y="1332159"/>
            <a:ext cx="4647" cy="578766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3" name="Straight Connector 132">
            <a:extLst>
              <a:ext uri="{FF2B5EF4-FFF2-40B4-BE49-F238E27FC236}">
                <a16:creationId xmlns:a16="http://schemas.microsoft.com/office/drawing/2014/main" id="{E0230637-E874-D4D2-FC23-DB9AD753E318}"/>
              </a:ext>
            </a:extLst>
          </p:cNvPr>
          <p:cNvCxnSpPr>
            <a:cxnSpLocks/>
          </p:cNvCxnSpPr>
          <p:nvPr/>
        </p:nvCxnSpPr>
        <p:spPr>
          <a:xfrm>
            <a:off x="5388840" y="1325401"/>
            <a:ext cx="1559556" cy="579164"/>
          </a:xfrm>
          <a:prstGeom prst="line">
            <a:avLst/>
          </a:prstGeom>
          <a:ln>
            <a:solidFill>
              <a:srgbClr val="0000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5" name="Straight Connector 134">
            <a:extLst>
              <a:ext uri="{FF2B5EF4-FFF2-40B4-BE49-F238E27FC236}">
                <a16:creationId xmlns:a16="http://schemas.microsoft.com/office/drawing/2014/main" id="{95601A39-9D50-3CE7-9581-001A6DF4778C}"/>
              </a:ext>
            </a:extLst>
          </p:cNvPr>
          <p:cNvCxnSpPr>
            <a:cxnSpLocks/>
          </p:cNvCxnSpPr>
          <p:nvPr/>
        </p:nvCxnSpPr>
        <p:spPr>
          <a:xfrm flipH="1">
            <a:off x="6624828" y="591446"/>
            <a:ext cx="735302" cy="58767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9" name="Straight Connector 138">
            <a:extLst>
              <a:ext uri="{FF2B5EF4-FFF2-40B4-BE49-F238E27FC236}">
                <a16:creationId xmlns:a16="http://schemas.microsoft.com/office/drawing/2014/main" id="{498EE6DC-20C3-74B5-FDFE-ED36DD2829C9}"/>
              </a:ext>
            </a:extLst>
          </p:cNvPr>
          <p:cNvCxnSpPr>
            <a:cxnSpLocks/>
          </p:cNvCxnSpPr>
          <p:nvPr/>
        </p:nvCxnSpPr>
        <p:spPr>
          <a:xfrm flipH="1">
            <a:off x="6749063" y="592612"/>
            <a:ext cx="735302" cy="58767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0" name="Straight Connector 139">
            <a:extLst>
              <a:ext uri="{FF2B5EF4-FFF2-40B4-BE49-F238E27FC236}">
                <a16:creationId xmlns:a16="http://schemas.microsoft.com/office/drawing/2014/main" id="{251D43DF-B6EF-6744-1B34-8C88FE4D7539}"/>
              </a:ext>
            </a:extLst>
          </p:cNvPr>
          <p:cNvCxnSpPr>
            <a:cxnSpLocks/>
          </p:cNvCxnSpPr>
          <p:nvPr/>
        </p:nvCxnSpPr>
        <p:spPr>
          <a:xfrm flipH="1">
            <a:off x="7508191" y="591446"/>
            <a:ext cx="825843" cy="594069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2" name="Straight Connector 141">
            <a:extLst>
              <a:ext uri="{FF2B5EF4-FFF2-40B4-BE49-F238E27FC236}">
                <a16:creationId xmlns:a16="http://schemas.microsoft.com/office/drawing/2014/main" id="{E5674CD7-6583-29E9-72B1-944A83DFC5DF}"/>
              </a:ext>
            </a:extLst>
          </p:cNvPr>
          <p:cNvCxnSpPr>
            <a:cxnSpLocks/>
          </p:cNvCxnSpPr>
          <p:nvPr/>
        </p:nvCxnSpPr>
        <p:spPr>
          <a:xfrm>
            <a:off x="3681612" y="1328388"/>
            <a:ext cx="151377" cy="578823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43" name="Picture 142">
            <a:extLst>
              <a:ext uri="{FF2B5EF4-FFF2-40B4-BE49-F238E27FC236}">
                <a16:creationId xmlns:a16="http://schemas.microsoft.com/office/drawing/2014/main" id="{CA01F4F0-0D6F-4C90-CF7C-2A33634D2E4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43843" y="6889535"/>
            <a:ext cx="3068286" cy="2529155"/>
          </a:xfrm>
          <a:prstGeom prst="rect">
            <a:avLst/>
          </a:prstGeom>
        </p:spPr>
      </p:pic>
      <p:sp>
        <p:nvSpPr>
          <p:cNvPr id="144" name="TextBox 143">
            <a:extLst>
              <a:ext uri="{FF2B5EF4-FFF2-40B4-BE49-F238E27FC236}">
                <a16:creationId xmlns:a16="http://schemas.microsoft.com/office/drawing/2014/main" id="{2175B1F3-6637-B8DB-9745-24B003C936D7}"/>
              </a:ext>
            </a:extLst>
          </p:cNvPr>
          <p:cNvSpPr txBox="1"/>
          <p:nvPr/>
        </p:nvSpPr>
        <p:spPr>
          <a:xfrm>
            <a:off x="1325679" y="36711"/>
            <a:ext cx="3080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dirty="0"/>
              <a:t>a</a:t>
            </a:r>
          </a:p>
        </p:txBody>
      </p:sp>
      <p:sp>
        <p:nvSpPr>
          <p:cNvPr id="145" name="TextBox 144">
            <a:extLst>
              <a:ext uri="{FF2B5EF4-FFF2-40B4-BE49-F238E27FC236}">
                <a16:creationId xmlns:a16="http://schemas.microsoft.com/office/drawing/2014/main" id="{15D88C49-81E0-DF77-AA43-0DBACBA221FC}"/>
              </a:ext>
            </a:extLst>
          </p:cNvPr>
          <p:cNvSpPr txBox="1"/>
          <p:nvPr/>
        </p:nvSpPr>
        <p:spPr>
          <a:xfrm>
            <a:off x="1328407" y="6840918"/>
            <a:ext cx="3145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dirty="0"/>
              <a:t>b</a:t>
            </a:r>
          </a:p>
        </p:txBody>
      </p:sp>
    </p:spTree>
    <p:extLst>
      <p:ext uri="{BB962C8B-B14F-4D97-AF65-F5344CB8AC3E}">
        <p14:creationId xmlns:p14="http://schemas.microsoft.com/office/powerpoint/2010/main" val="307396222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FB44650B-A911-9EF9-F172-871C9E246CB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50934" y="0"/>
            <a:ext cx="3429000" cy="68580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159E158-1CA0-7E36-3C78-C9D23A9CAB3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308" t="3158" r="78511" b="48246"/>
          <a:stretch/>
        </p:blipFill>
        <p:spPr>
          <a:xfrm>
            <a:off x="5905076" y="48122"/>
            <a:ext cx="1335374" cy="660534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0E1EB75-7DB5-B16D-4C63-3B2717AC677D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5308" t="3333" r="81978" b="48421"/>
          <a:stretch/>
        </p:blipFill>
        <p:spPr>
          <a:xfrm>
            <a:off x="5077326" y="72185"/>
            <a:ext cx="1046623" cy="6541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810649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ADA34A0D-DA52-B0C3-E093-DFB8C47D8B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489629"/>
            <a:ext cx="12442371" cy="5999466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76C14FC1-70AB-9AEF-3C28-3DE26CE99C5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460" t="35714" r="25200" b="39524"/>
          <a:stretch/>
        </p:blipFill>
        <p:spPr>
          <a:xfrm>
            <a:off x="906236" y="849088"/>
            <a:ext cx="11536134" cy="56400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673031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0" name="Picture 169">
            <a:extLst>
              <a:ext uri="{FF2B5EF4-FFF2-40B4-BE49-F238E27FC236}">
                <a16:creationId xmlns:a16="http://schemas.microsoft.com/office/drawing/2014/main" id="{771F368F-62B8-FFD9-B006-F14B3B49FD71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2476534" y="227443"/>
            <a:ext cx="7801396" cy="5945302"/>
          </a:xfrm>
          <a:prstGeom prst="rect">
            <a:avLst/>
          </a:prstGeom>
        </p:spPr>
      </p:pic>
      <p:pic>
        <p:nvPicPr>
          <p:cNvPr id="52" name="Picture 51">
            <a:extLst>
              <a:ext uri="{FF2B5EF4-FFF2-40B4-BE49-F238E27FC236}">
                <a16:creationId xmlns:a16="http://schemas.microsoft.com/office/drawing/2014/main" id="{E9B7F215-1C08-7544-2E6E-356306B35DA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8244" t="15298" r="29010" b="51860"/>
          <a:stretch/>
        </p:blipFill>
        <p:spPr>
          <a:xfrm>
            <a:off x="2425565" y="365759"/>
            <a:ext cx="7852365" cy="5881037"/>
          </a:xfrm>
          <a:prstGeom prst="rect">
            <a:avLst/>
          </a:prstGeom>
        </p:spPr>
      </p:pic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C928CC50-0780-BE75-2C5B-13F853F35480}"/>
              </a:ext>
            </a:extLst>
          </p:cNvPr>
          <p:cNvCxnSpPr>
            <a:cxnSpLocks/>
          </p:cNvCxnSpPr>
          <p:nvPr/>
        </p:nvCxnSpPr>
        <p:spPr>
          <a:xfrm>
            <a:off x="5342467" y="724693"/>
            <a:ext cx="1636816" cy="589977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E6E30437-84CF-A671-7001-FD4A34C6AE0D}"/>
              </a:ext>
            </a:extLst>
          </p:cNvPr>
          <p:cNvCxnSpPr>
            <a:cxnSpLocks/>
          </p:cNvCxnSpPr>
          <p:nvPr/>
        </p:nvCxnSpPr>
        <p:spPr>
          <a:xfrm flipH="1">
            <a:off x="5635390" y="5075022"/>
            <a:ext cx="1308267" cy="591786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56E15046-64FC-1CF5-22B0-ACFF58166B3E}"/>
              </a:ext>
            </a:extLst>
          </p:cNvPr>
          <p:cNvCxnSpPr>
            <a:cxnSpLocks/>
          </p:cNvCxnSpPr>
          <p:nvPr/>
        </p:nvCxnSpPr>
        <p:spPr>
          <a:xfrm>
            <a:off x="6415488" y="4350760"/>
            <a:ext cx="536878" cy="593633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5336A161-6EE3-EAE5-0412-7E7CB7D96BCB}"/>
              </a:ext>
            </a:extLst>
          </p:cNvPr>
          <p:cNvCxnSpPr>
            <a:cxnSpLocks/>
          </p:cNvCxnSpPr>
          <p:nvPr/>
        </p:nvCxnSpPr>
        <p:spPr>
          <a:xfrm>
            <a:off x="5466649" y="3610878"/>
            <a:ext cx="910950" cy="602407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4F0A171B-F4BD-3F30-15A2-21B1DDDDFBD1}"/>
              </a:ext>
            </a:extLst>
          </p:cNvPr>
          <p:cNvCxnSpPr>
            <a:cxnSpLocks/>
          </p:cNvCxnSpPr>
          <p:nvPr/>
        </p:nvCxnSpPr>
        <p:spPr>
          <a:xfrm flipV="1">
            <a:off x="5466649" y="2886121"/>
            <a:ext cx="990119" cy="588190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4377DDB8-465A-88FA-B3BF-3D31D923453D}"/>
              </a:ext>
            </a:extLst>
          </p:cNvPr>
          <p:cNvCxnSpPr>
            <a:cxnSpLocks/>
          </p:cNvCxnSpPr>
          <p:nvPr/>
        </p:nvCxnSpPr>
        <p:spPr>
          <a:xfrm flipH="1" flipV="1">
            <a:off x="5961708" y="2173485"/>
            <a:ext cx="495060" cy="590699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2BECF76E-E638-8A00-BFE8-EC777C5E0928}"/>
              </a:ext>
            </a:extLst>
          </p:cNvPr>
          <p:cNvCxnSpPr>
            <a:cxnSpLocks/>
          </p:cNvCxnSpPr>
          <p:nvPr/>
        </p:nvCxnSpPr>
        <p:spPr>
          <a:xfrm flipH="1">
            <a:off x="5961708" y="1472840"/>
            <a:ext cx="1017575" cy="558140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AC2BE976-EE77-7507-7E44-DEB8934F2F41}"/>
              </a:ext>
            </a:extLst>
          </p:cNvPr>
          <p:cNvCxnSpPr>
            <a:cxnSpLocks/>
          </p:cNvCxnSpPr>
          <p:nvPr/>
        </p:nvCxnSpPr>
        <p:spPr>
          <a:xfrm>
            <a:off x="2972224" y="715289"/>
            <a:ext cx="0" cy="60713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1E2944B5-AF44-23D6-3357-2988AA394188}"/>
              </a:ext>
            </a:extLst>
          </p:cNvPr>
          <p:cNvCxnSpPr>
            <a:cxnSpLocks/>
          </p:cNvCxnSpPr>
          <p:nvPr/>
        </p:nvCxnSpPr>
        <p:spPr>
          <a:xfrm>
            <a:off x="2972224" y="1448345"/>
            <a:ext cx="0" cy="60713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B3F4FEF1-CF56-8E01-74DB-0CFAFE9D41C2}"/>
              </a:ext>
            </a:extLst>
          </p:cNvPr>
          <p:cNvCxnSpPr>
            <a:cxnSpLocks/>
          </p:cNvCxnSpPr>
          <p:nvPr/>
        </p:nvCxnSpPr>
        <p:spPr>
          <a:xfrm flipH="1">
            <a:off x="2930571" y="2165269"/>
            <a:ext cx="41653" cy="609898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4A2848DE-5F63-CF8E-AEF6-C411CC060F92}"/>
              </a:ext>
            </a:extLst>
          </p:cNvPr>
          <p:cNvCxnSpPr>
            <a:cxnSpLocks/>
          </p:cNvCxnSpPr>
          <p:nvPr/>
        </p:nvCxnSpPr>
        <p:spPr>
          <a:xfrm>
            <a:off x="2930571" y="2884961"/>
            <a:ext cx="20826" cy="60398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345D3D0B-DE9F-6EA9-38E8-A5834F565D79}"/>
              </a:ext>
            </a:extLst>
          </p:cNvPr>
          <p:cNvCxnSpPr>
            <a:cxnSpLocks/>
          </p:cNvCxnSpPr>
          <p:nvPr/>
        </p:nvCxnSpPr>
        <p:spPr>
          <a:xfrm flipH="1">
            <a:off x="2930571" y="3623935"/>
            <a:ext cx="31240" cy="60398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94F669D3-668B-4C9F-F6F3-54BC2BC22B92}"/>
              </a:ext>
            </a:extLst>
          </p:cNvPr>
          <p:cNvCxnSpPr>
            <a:cxnSpLocks/>
          </p:cNvCxnSpPr>
          <p:nvPr/>
        </p:nvCxnSpPr>
        <p:spPr>
          <a:xfrm>
            <a:off x="2913124" y="4340413"/>
            <a:ext cx="38273" cy="60398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C8875471-9E63-0EE8-E8E0-D0CFA3736729}"/>
              </a:ext>
            </a:extLst>
          </p:cNvPr>
          <p:cNvCxnSpPr>
            <a:cxnSpLocks/>
          </p:cNvCxnSpPr>
          <p:nvPr/>
        </p:nvCxnSpPr>
        <p:spPr>
          <a:xfrm flipH="1">
            <a:off x="2913124" y="5062828"/>
            <a:ext cx="59100" cy="60398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0050E5A9-2F00-3A77-C519-331CDCA4F0FD}"/>
              </a:ext>
            </a:extLst>
          </p:cNvPr>
          <p:cNvCxnSpPr>
            <a:cxnSpLocks/>
          </p:cNvCxnSpPr>
          <p:nvPr/>
        </p:nvCxnSpPr>
        <p:spPr>
          <a:xfrm>
            <a:off x="3616611" y="724693"/>
            <a:ext cx="39517" cy="597726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>
            <a:extLst>
              <a:ext uri="{FF2B5EF4-FFF2-40B4-BE49-F238E27FC236}">
                <a16:creationId xmlns:a16="http://schemas.microsoft.com/office/drawing/2014/main" id="{1E591C79-8C7C-C59B-21EF-46FECA7246E8}"/>
              </a:ext>
            </a:extLst>
          </p:cNvPr>
          <p:cNvCxnSpPr>
            <a:cxnSpLocks/>
          </p:cNvCxnSpPr>
          <p:nvPr/>
        </p:nvCxnSpPr>
        <p:spPr>
          <a:xfrm flipH="1">
            <a:off x="3423870" y="1448345"/>
            <a:ext cx="242488" cy="60713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5" name="Straight Connector 54">
            <a:extLst>
              <a:ext uri="{FF2B5EF4-FFF2-40B4-BE49-F238E27FC236}">
                <a16:creationId xmlns:a16="http://schemas.microsoft.com/office/drawing/2014/main" id="{964ABB21-B356-6B9A-8FB3-4BD1D6BF9473}"/>
              </a:ext>
            </a:extLst>
          </p:cNvPr>
          <p:cNvCxnSpPr>
            <a:cxnSpLocks/>
          </p:cNvCxnSpPr>
          <p:nvPr/>
        </p:nvCxnSpPr>
        <p:spPr>
          <a:xfrm>
            <a:off x="3419044" y="2160585"/>
            <a:ext cx="179662" cy="603599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>
            <a:extLst>
              <a:ext uri="{FF2B5EF4-FFF2-40B4-BE49-F238E27FC236}">
                <a16:creationId xmlns:a16="http://schemas.microsoft.com/office/drawing/2014/main" id="{288B134C-0268-93FE-9036-D4F4FD9ED45B}"/>
              </a:ext>
            </a:extLst>
          </p:cNvPr>
          <p:cNvCxnSpPr>
            <a:cxnSpLocks/>
          </p:cNvCxnSpPr>
          <p:nvPr/>
        </p:nvCxnSpPr>
        <p:spPr>
          <a:xfrm flipH="1">
            <a:off x="3219272" y="2893046"/>
            <a:ext cx="384673" cy="595895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13DD81EA-E46C-DF8B-AC4C-68AB1AB5AFEE}"/>
              </a:ext>
            </a:extLst>
          </p:cNvPr>
          <p:cNvCxnSpPr>
            <a:cxnSpLocks/>
          </p:cNvCxnSpPr>
          <p:nvPr/>
        </p:nvCxnSpPr>
        <p:spPr>
          <a:xfrm flipH="1">
            <a:off x="3189669" y="3607376"/>
            <a:ext cx="45572" cy="620539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2" name="Straight Connector 61">
            <a:extLst>
              <a:ext uri="{FF2B5EF4-FFF2-40B4-BE49-F238E27FC236}">
                <a16:creationId xmlns:a16="http://schemas.microsoft.com/office/drawing/2014/main" id="{26AF45D8-6072-BB8C-061F-7C72EF2191C2}"/>
              </a:ext>
            </a:extLst>
          </p:cNvPr>
          <p:cNvCxnSpPr>
            <a:cxnSpLocks/>
          </p:cNvCxnSpPr>
          <p:nvPr/>
        </p:nvCxnSpPr>
        <p:spPr>
          <a:xfrm flipH="1">
            <a:off x="3189669" y="4350760"/>
            <a:ext cx="3910" cy="593633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4" name="Straight Connector 63">
            <a:extLst>
              <a:ext uri="{FF2B5EF4-FFF2-40B4-BE49-F238E27FC236}">
                <a16:creationId xmlns:a16="http://schemas.microsoft.com/office/drawing/2014/main" id="{BA9A0685-4C64-B31E-DD5D-4EB197019E98}"/>
              </a:ext>
            </a:extLst>
          </p:cNvPr>
          <p:cNvCxnSpPr>
            <a:cxnSpLocks/>
          </p:cNvCxnSpPr>
          <p:nvPr/>
        </p:nvCxnSpPr>
        <p:spPr>
          <a:xfrm flipH="1">
            <a:off x="3134324" y="5064334"/>
            <a:ext cx="57300" cy="602474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5" name="Straight Connector 74">
            <a:extLst>
              <a:ext uri="{FF2B5EF4-FFF2-40B4-BE49-F238E27FC236}">
                <a16:creationId xmlns:a16="http://schemas.microsoft.com/office/drawing/2014/main" id="{EC8C93FC-D98A-0D29-FA88-5CA26A92FB3D}"/>
              </a:ext>
            </a:extLst>
          </p:cNvPr>
          <p:cNvCxnSpPr>
            <a:cxnSpLocks/>
          </p:cNvCxnSpPr>
          <p:nvPr/>
        </p:nvCxnSpPr>
        <p:spPr>
          <a:xfrm>
            <a:off x="7393421" y="723865"/>
            <a:ext cx="1301846" cy="590805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7" name="Straight Connector 76">
            <a:extLst>
              <a:ext uri="{FF2B5EF4-FFF2-40B4-BE49-F238E27FC236}">
                <a16:creationId xmlns:a16="http://schemas.microsoft.com/office/drawing/2014/main" id="{A5DA131D-FE41-9E2A-4F7C-9ED969FCC539}"/>
              </a:ext>
            </a:extLst>
          </p:cNvPr>
          <p:cNvCxnSpPr>
            <a:cxnSpLocks/>
          </p:cNvCxnSpPr>
          <p:nvPr/>
        </p:nvCxnSpPr>
        <p:spPr>
          <a:xfrm>
            <a:off x="7506237" y="703095"/>
            <a:ext cx="1336963" cy="619324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9" name="Straight Connector 78">
            <a:extLst>
              <a:ext uri="{FF2B5EF4-FFF2-40B4-BE49-F238E27FC236}">
                <a16:creationId xmlns:a16="http://schemas.microsoft.com/office/drawing/2014/main" id="{07938797-26F6-C785-4D49-A128817A5DAE}"/>
              </a:ext>
            </a:extLst>
          </p:cNvPr>
          <p:cNvCxnSpPr>
            <a:cxnSpLocks/>
          </p:cNvCxnSpPr>
          <p:nvPr/>
        </p:nvCxnSpPr>
        <p:spPr>
          <a:xfrm flipV="1">
            <a:off x="7393421" y="1472840"/>
            <a:ext cx="1301846" cy="55814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2" name="Straight Connector 81">
            <a:extLst>
              <a:ext uri="{FF2B5EF4-FFF2-40B4-BE49-F238E27FC236}">
                <a16:creationId xmlns:a16="http://schemas.microsoft.com/office/drawing/2014/main" id="{D0A54212-DA28-E6F3-7AEC-9CE26E12FFD2}"/>
              </a:ext>
            </a:extLst>
          </p:cNvPr>
          <p:cNvCxnSpPr>
            <a:cxnSpLocks/>
          </p:cNvCxnSpPr>
          <p:nvPr/>
        </p:nvCxnSpPr>
        <p:spPr>
          <a:xfrm flipV="1">
            <a:off x="7523795" y="1477345"/>
            <a:ext cx="1301846" cy="55814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3" name="Straight Connector 82">
            <a:extLst>
              <a:ext uri="{FF2B5EF4-FFF2-40B4-BE49-F238E27FC236}">
                <a16:creationId xmlns:a16="http://schemas.microsoft.com/office/drawing/2014/main" id="{1D8AB30B-723B-9C49-AE4C-8C94811EE4C5}"/>
              </a:ext>
            </a:extLst>
          </p:cNvPr>
          <p:cNvCxnSpPr>
            <a:cxnSpLocks/>
          </p:cNvCxnSpPr>
          <p:nvPr/>
        </p:nvCxnSpPr>
        <p:spPr>
          <a:xfrm>
            <a:off x="7367983" y="2173485"/>
            <a:ext cx="905253" cy="590699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5" name="Straight Connector 84">
            <a:extLst>
              <a:ext uri="{FF2B5EF4-FFF2-40B4-BE49-F238E27FC236}">
                <a16:creationId xmlns:a16="http://schemas.microsoft.com/office/drawing/2014/main" id="{BDD2D55D-24EE-E50B-4CE9-85010622A18A}"/>
              </a:ext>
            </a:extLst>
          </p:cNvPr>
          <p:cNvCxnSpPr>
            <a:cxnSpLocks/>
          </p:cNvCxnSpPr>
          <p:nvPr/>
        </p:nvCxnSpPr>
        <p:spPr>
          <a:xfrm>
            <a:off x="7494423" y="2177772"/>
            <a:ext cx="905253" cy="590699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6" name="Straight Connector 85">
            <a:extLst>
              <a:ext uri="{FF2B5EF4-FFF2-40B4-BE49-F238E27FC236}">
                <a16:creationId xmlns:a16="http://schemas.microsoft.com/office/drawing/2014/main" id="{62466C79-EC3A-EB64-642D-3AFEFD5827D9}"/>
              </a:ext>
            </a:extLst>
          </p:cNvPr>
          <p:cNvCxnSpPr>
            <a:cxnSpLocks/>
          </p:cNvCxnSpPr>
          <p:nvPr/>
        </p:nvCxnSpPr>
        <p:spPr>
          <a:xfrm>
            <a:off x="8130562" y="2160585"/>
            <a:ext cx="963290" cy="614582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1" name="Straight Connector 90">
            <a:extLst>
              <a:ext uri="{FF2B5EF4-FFF2-40B4-BE49-F238E27FC236}">
                <a16:creationId xmlns:a16="http://schemas.microsoft.com/office/drawing/2014/main" id="{890990F2-2E20-BD5F-665E-4B6C625DC8A3}"/>
              </a:ext>
            </a:extLst>
          </p:cNvPr>
          <p:cNvCxnSpPr>
            <a:cxnSpLocks/>
          </p:cNvCxnSpPr>
          <p:nvPr/>
        </p:nvCxnSpPr>
        <p:spPr>
          <a:xfrm flipV="1">
            <a:off x="8031824" y="1444045"/>
            <a:ext cx="1619075" cy="615707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2" name="Straight Connector 91">
            <a:extLst>
              <a:ext uri="{FF2B5EF4-FFF2-40B4-BE49-F238E27FC236}">
                <a16:creationId xmlns:a16="http://schemas.microsoft.com/office/drawing/2014/main" id="{61744F88-EC0E-BF23-7C91-899459ABB300}"/>
              </a:ext>
            </a:extLst>
          </p:cNvPr>
          <p:cNvCxnSpPr>
            <a:cxnSpLocks/>
          </p:cNvCxnSpPr>
          <p:nvPr/>
        </p:nvCxnSpPr>
        <p:spPr>
          <a:xfrm flipV="1">
            <a:off x="8146477" y="1448725"/>
            <a:ext cx="1619075" cy="61570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6" name="Straight Connector 95">
            <a:extLst>
              <a:ext uri="{FF2B5EF4-FFF2-40B4-BE49-F238E27FC236}">
                <a16:creationId xmlns:a16="http://schemas.microsoft.com/office/drawing/2014/main" id="{7F11281B-717E-BB6B-D85C-E59ECCFC372D}"/>
              </a:ext>
            </a:extLst>
          </p:cNvPr>
          <p:cNvCxnSpPr>
            <a:cxnSpLocks/>
          </p:cNvCxnSpPr>
          <p:nvPr/>
        </p:nvCxnSpPr>
        <p:spPr>
          <a:xfrm>
            <a:off x="8345109" y="709898"/>
            <a:ext cx="1388606" cy="600879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8" name="Straight Connector 97">
            <a:extLst>
              <a:ext uri="{FF2B5EF4-FFF2-40B4-BE49-F238E27FC236}">
                <a16:creationId xmlns:a16="http://schemas.microsoft.com/office/drawing/2014/main" id="{2071BB59-F61C-D532-7376-221D0379EDFE}"/>
              </a:ext>
            </a:extLst>
          </p:cNvPr>
          <p:cNvCxnSpPr>
            <a:cxnSpLocks/>
          </p:cNvCxnSpPr>
          <p:nvPr/>
        </p:nvCxnSpPr>
        <p:spPr>
          <a:xfrm flipV="1">
            <a:off x="6659438" y="2900751"/>
            <a:ext cx="1613798" cy="588826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0" name="Straight Connector 99">
            <a:extLst>
              <a:ext uri="{FF2B5EF4-FFF2-40B4-BE49-F238E27FC236}">
                <a16:creationId xmlns:a16="http://schemas.microsoft.com/office/drawing/2014/main" id="{5BD75F1C-17C8-644B-5492-63C9C8B17D68}"/>
              </a:ext>
            </a:extLst>
          </p:cNvPr>
          <p:cNvCxnSpPr>
            <a:cxnSpLocks/>
          </p:cNvCxnSpPr>
          <p:nvPr/>
        </p:nvCxnSpPr>
        <p:spPr>
          <a:xfrm flipV="1">
            <a:off x="6783109" y="2900433"/>
            <a:ext cx="1613798" cy="588826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3" name="Straight Connector 102">
            <a:extLst>
              <a:ext uri="{FF2B5EF4-FFF2-40B4-BE49-F238E27FC236}">
                <a16:creationId xmlns:a16="http://schemas.microsoft.com/office/drawing/2014/main" id="{2464AEFC-7C74-3D37-112A-F2D2EFBC75C1}"/>
              </a:ext>
            </a:extLst>
          </p:cNvPr>
          <p:cNvCxnSpPr>
            <a:cxnSpLocks/>
          </p:cNvCxnSpPr>
          <p:nvPr/>
        </p:nvCxnSpPr>
        <p:spPr>
          <a:xfrm flipV="1">
            <a:off x="7342216" y="2913655"/>
            <a:ext cx="1613798" cy="588826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4" name="Straight Connector 103">
            <a:extLst>
              <a:ext uri="{FF2B5EF4-FFF2-40B4-BE49-F238E27FC236}">
                <a16:creationId xmlns:a16="http://schemas.microsoft.com/office/drawing/2014/main" id="{40F46051-EE1C-BB65-A741-E3A4E68F2C8C}"/>
              </a:ext>
            </a:extLst>
          </p:cNvPr>
          <p:cNvCxnSpPr>
            <a:cxnSpLocks/>
          </p:cNvCxnSpPr>
          <p:nvPr/>
        </p:nvCxnSpPr>
        <p:spPr>
          <a:xfrm flipV="1">
            <a:off x="7485623" y="2900433"/>
            <a:ext cx="1613798" cy="588826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6" name="Straight Connector 105">
            <a:extLst>
              <a:ext uri="{FF2B5EF4-FFF2-40B4-BE49-F238E27FC236}">
                <a16:creationId xmlns:a16="http://schemas.microsoft.com/office/drawing/2014/main" id="{C3EC6654-AEAD-0B81-30BA-815E774334D1}"/>
              </a:ext>
            </a:extLst>
          </p:cNvPr>
          <p:cNvCxnSpPr>
            <a:cxnSpLocks/>
          </p:cNvCxnSpPr>
          <p:nvPr/>
        </p:nvCxnSpPr>
        <p:spPr>
          <a:xfrm>
            <a:off x="6652547" y="3611399"/>
            <a:ext cx="852791" cy="616516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8" name="Straight Connector 107">
            <a:extLst>
              <a:ext uri="{FF2B5EF4-FFF2-40B4-BE49-F238E27FC236}">
                <a16:creationId xmlns:a16="http://schemas.microsoft.com/office/drawing/2014/main" id="{251BF848-2EA3-4D5A-3B07-A7EFE4458FEB}"/>
              </a:ext>
            </a:extLst>
          </p:cNvPr>
          <p:cNvCxnSpPr>
            <a:cxnSpLocks/>
          </p:cNvCxnSpPr>
          <p:nvPr/>
        </p:nvCxnSpPr>
        <p:spPr>
          <a:xfrm>
            <a:off x="6768809" y="3625304"/>
            <a:ext cx="852791" cy="616516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0" name="Straight Connector 109">
            <a:extLst>
              <a:ext uri="{FF2B5EF4-FFF2-40B4-BE49-F238E27FC236}">
                <a16:creationId xmlns:a16="http://schemas.microsoft.com/office/drawing/2014/main" id="{5634CDDC-907F-FF45-8B18-E299AE4138CB}"/>
              </a:ext>
            </a:extLst>
          </p:cNvPr>
          <p:cNvCxnSpPr>
            <a:cxnSpLocks/>
          </p:cNvCxnSpPr>
          <p:nvPr/>
        </p:nvCxnSpPr>
        <p:spPr>
          <a:xfrm>
            <a:off x="7319927" y="3613828"/>
            <a:ext cx="826550" cy="610064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2" name="Straight Connector 111">
            <a:extLst>
              <a:ext uri="{FF2B5EF4-FFF2-40B4-BE49-F238E27FC236}">
                <a16:creationId xmlns:a16="http://schemas.microsoft.com/office/drawing/2014/main" id="{AC2C1EFE-FDC6-FF87-8BA4-F15C1A6AA46F}"/>
              </a:ext>
            </a:extLst>
          </p:cNvPr>
          <p:cNvCxnSpPr>
            <a:cxnSpLocks/>
          </p:cNvCxnSpPr>
          <p:nvPr/>
        </p:nvCxnSpPr>
        <p:spPr>
          <a:xfrm>
            <a:off x="7413237" y="3606741"/>
            <a:ext cx="826550" cy="610064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4" name="Straight Connector 113">
            <a:extLst>
              <a:ext uri="{FF2B5EF4-FFF2-40B4-BE49-F238E27FC236}">
                <a16:creationId xmlns:a16="http://schemas.microsoft.com/office/drawing/2014/main" id="{0C6CB64A-E5E3-F833-07F6-E8430AC54532}"/>
              </a:ext>
            </a:extLst>
          </p:cNvPr>
          <p:cNvCxnSpPr>
            <a:cxnSpLocks/>
          </p:cNvCxnSpPr>
          <p:nvPr/>
        </p:nvCxnSpPr>
        <p:spPr>
          <a:xfrm>
            <a:off x="7510109" y="4341691"/>
            <a:ext cx="694934" cy="60167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6" name="Straight Connector 115">
            <a:extLst>
              <a:ext uri="{FF2B5EF4-FFF2-40B4-BE49-F238E27FC236}">
                <a16:creationId xmlns:a16="http://schemas.microsoft.com/office/drawing/2014/main" id="{69880C1A-0ACE-11F7-ECE5-CF28FB3AB96D}"/>
              </a:ext>
            </a:extLst>
          </p:cNvPr>
          <p:cNvCxnSpPr>
            <a:cxnSpLocks/>
          </p:cNvCxnSpPr>
          <p:nvPr/>
        </p:nvCxnSpPr>
        <p:spPr>
          <a:xfrm>
            <a:off x="7630336" y="4348778"/>
            <a:ext cx="694934" cy="60167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7" name="Straight Connector 116">
            <a:extLst>
              <a:ext uri="{FF2B5EF4-FFF2-40B4-BE49-F238E27FC236}">
                <a16:creationId xmlns:a16="http://schemas.microsoft.com/office/drawing/2014/main" id="{D501C89F-09C2-EF57-ACC1-4D3B5FC74BCD}"/>
              </a:ext>
            </a:extLst>
          </p:cNvPr>
          <p:cNvCxnSpPr>
            <a:cxnSpLocks/>
          </p:cNvCxnSpPr>
          <p:nvPr/>
        </p:nvCxnSpPr>
        <p:spPr>
          <a:xfrm>
            <a:off x="8148178" y="4337104"/>
            <a:ext cx="753366" cy="606264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9" name="Straight Connector 118">
            <a:extLst>
              <a:ext uri="{FF2B5EF4-FFF2-40B4-BE49-F238E27FC236}">
                <a16:creationId xmlns:a16="http://schemas.microsoft.com/office/drawing/2014/main" id="{182A1585-7C2A-86FC-0BBD-63F753807872}"/>
              </a:ext>
            </a:extLst>
          </p:cNvPr>
          <p:cNvCxnSpPr>
            <a:cxnSpLocks/>
          </p:cNvCxnSpPr>
          <p:nvPr/>
        </p:nvCxnSpPr>
        <p:spPr>
          <a:xfrm>
            <a:off x="8230862" y="4348778"/>
            <a:ext cx="753366" cy="606264"/>
          </a:xfrm>
          <a:prstGeom prst="line">
            <a:avLst/>
          </a:prstGeom>
          <a:ln>
            <a:solidFill>
              <a:srgbClr val="FFC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5" name="Straight Connector 124">
            <a:extLst>
              <a:ext uri="{FF2B5EF4-FFF2-40B4-BE49-F238E27FC236}">
                <a16:creationId xmlns:a16="http://schemas.microsoft.com/office/drawing/2014/main" id="{5D7F13EA-FFCF-A574-3F67-5214D50FAB96}"/>
              </a:ext>
            </a:extLst>
          </p:cNvPr>
          <p:cNvCxnSpPr>
            <a:cxnSpLocks/>
          </p:cNvCxnSpPr>
          <p:nvPr/>
        </p:nvCxnSpPr>
        <p:spPr>
          <a:xfrm flipV="1">
            <a:off x="7710383" y="5076777"/>
            <a:ext cx="1377163" cy="591786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7" name="Straight Connector 126">
            <a:extLst>
              <a:ext uri="{FF2B5EF4-FFF2-40B4-BE49-F238E27FC236}">
                <a16:creationId xmlns:a16="http://schemas.microsoft.com/office/drawing/2014/main" id="{FDCA5A84-21ED-04F3-CFCF-893DFF228869}"/>
              </a:ext>
            </a:extLst>
          </p:cNvPr>
          <p:cNvCxnSpPr>
            <a:cxnSpLocks/>
          </p:cNvCxnSpPr>
          <p:nvPr/>
        </p:nvCxnSpPr>
        <p:spPr>
          <a:xfrm flipV="1">
            <a:off x="7569705" y="5076777"/>
            <a:ext cx="1377163" cy="591786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8" name="Straight Connector 127">
            <a:extLst>
              <a:ext uri="{FF2B5EF4-FFF2-40B4-BE49-F238E27FC236}">
                <a16:creationId xmlns:a16="http://schemas.microsoft.com/office/drawing/2014/main" id="{4EDB2431-23C7-14E1-FD23-03805D390FBB}"/>
              </a:ext>
            </a:extLst>
          </p:cNvPr>
          <p:cNvCxnSpPr>
            <a:cxnSpLocks/>
          </p:cNvCxnSpPr>
          <p:nvPr/>
        </p:nvCxnSpPr>
        <p:spPr>
          <a:xfrm flipV="1">
            <a:off x="6783109" y="5082900"/>
            <a:ext cx="1586874" cy="59275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0" name="Straight Connector 129">
            <a:extLst>
              <a:ext uri="{FF2B5EF4-FFF2-40B4-BE49-F238E27FC236}">
                <a16:creationId xmlns:a16="http://schemas.microsoft.com/office/drawing/2014/main" id="{63ED64DA-F229-3CC8-EF30-717F77EB9D1C}"/>
              </a:ext>
            </a:extLst>
          </p:cNvPr>
          <p:cNvCxnSpPr>
            <a:cxnSpLocks/>
          </p:cNvCxnSpPr>
          <p:nvPr/>
        </p:nvCxnSpPr>
        <p:spPr>
          <a:xfrm flipV="1">
            <a:off x="6671412" y="5057523"/>
            <a:ext cx="1586874" cy="59275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1" name="Straight Connector 130">
            <a:extLst>
              <a:ext uri="{FF2B5EF4-FFF2-40B4-BE49-F238E27FC236}">
                <a16:creationId xmlns:a16="http://schemas.microsoft.com/office/drawing/2014/main" id="{E1B010BE-8A63-019C-CEF5-DAC73C588DD7}"/>
              </a:ext>
            </a:extLst>
          </p:cNvPr>
          <p:cNvCxnSpPr>
            <a:cxnSpLocks/>
          </p:cNvCxnSpPr>
          <p:nvPr/>
        </p:nvCxnSpPr>
        <p:spPr>
          <a:xfrm>
            <a:off x="4087400" y="711474"/>
            <a:ext cx="54092" cy="610873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3" name="Straight Connector 132">
            <a:extLst>
              <a:ext uri="{FF2B5EF4-FFF2-40B4-BE49-F238E27FC236}">
                <a16:creationId xmlns:a16="http://schemas.microsoft.com/office/drawing/2014/main" id="{65C45890-559F-9E47-6985-2E892CAA6E81}"/>
              </a:ext>
            </a:extLst>
          </p:cNvPr>
          <p:cNvCxnSpPr>
            <a:cxnSpLocks/>
          </p:cNvCxnSpPr>
          <p:nvPr/>
        </p:nvCxnSpPr>
        <p:spPr>
          <a:xfrm flipH="1">
            <a:off x="3922885" y="1443776"/>
            <a:ext cx="219368" cy="594687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5" name="Straight Connector 134">
            <a:extLst>
              <a:ext uri="{FF2B5EF4-FFF2-40B4-BE49-F238E27FC236}">
                <a16:creationId xmlns:a16="http://schemas.microsoft.com/office/drawing/2014/main" id="{CF82105A-0A9E-DEFE-5050-64F1DEC91329}"/>
              </a:ext>
            </a:extLst>
          </p:cNvPr>
          <p:cNvCxnSpPr>
            <a:cxnSpLocks/>
          </p:cNvCxnSpPr>
          <p:nvPr/>
        </p:nvCxnSpPr>
        <p:spPr>
          <a:xfrm>
            <a:off x="3929398" y="2165705"/>
            <a:ext cx="153580" cy="606257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7" name="Straight Connector 136">
            <a:extLst>
              <a:ext uri="{FF2B5EF4-FFF2-40B4-BE49-F238E27FC236}">
                <a16:creationId xmlns:a16="http://schemas.microsoft.com/office/drawing/2014/main" id="{952A1978-C733-E145-ACB6-09A280F4B9FB}"/>
              </a:ext>
            </a:extLst>
          </p:cNvPr>
          <p:cNvCxnSpPr>
            <a:cxnSpLocks/>
          </p:cNvCxnSpPr>
          <p:nvPr/>
        </p:nvCxnSpPr>
        <p:spPr>
          <a:xfrm flipH="1">
            <a:off x="3727616" y="2895842"/>
            <a:ext cx="371944" cy="593099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9" name="Straight Connector 138">
            <a:extLst>
              <a:ext uri="{FF2B5EF4-FFF2-40B4-BE49-F238E27FC236}">
                <a16:creationId xmlns:a16="http://schemas.microsoft.com/office/drawing/2014/main" id="{6F7FC23F-F9BD-5B0A-18A2-1EDB0CD509D1}"/>
              </a:ext>
            </a:extLst>
          </p:cNvPr>
          <p:cNvCxnSpPr>
            <a:cxnSpLocks/>
          </p:cNvCxnSpPr>
          <p:nvPr/>
        </p:nvCxnSpPr>
        <p:spPr>
          <a:xfrm flipH="1">
            <a:off x="3693776" y="3609618"/>
            <a:ext cx="45412" cy="607187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1" name="Straight Connector 140">
            <a:extLst>
              <a:ext uri="{FF2B5EF4-FFF2-40B4-BE49-F238E27FC236}">
                <a16:creationId xmlns:a16="http://schemas.microsoft.com/office/drawing/2014/main" id="{E99A1B59-0678-D048-D93B-96C85DD4FFB0}"/>
              </a:ext>
            </a:extLst>
          </p:cNvPr>
          <p:cNvCxnSpPr>
            <a:cxnSpLocks/>
          </p:cNvCxnSpPr>
          <p:nvPr/>
        </p:nvCxnSpPr>
        <p:spPr>
          <a:xfrm flipH="1">
            <a:off x="3673331" y="4342508"/>
            <a:ext cx="4325" cy="600860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3" name="Straight Connector 142">
            <a:extLst>
              <a:ext uri="{FF2B5EF4-FFF2-40B4-BE49-F238E27FC236}">
                <a16:creationId xmlns:a16="http://schemas.microsoft.com/office/drawing/2014/main" id="{18F32B85-722E-5609-F458-E7A4804676F4}"/>
              </a:ext>
            </a:extLst>
          </p:cNvPr>
          <p:cNvCxnSpPr>
            <a:cxnSpLocks/>
          </p:cNvCxnSpPr>
          <p:nvPr/>
        </p:nvCxnSpPr>
        <p:spPr>
          <a:xfrm>
            <a:off x="3886492" y="710291"/>
            <a:ext cx="54092" cy="610873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4" name="Straight Connector 143">
            <a:extLst>
              <a:ext uri="{FF2B5EF4-FFF2-40B4-BE49-F238E27FC236}">
                <a16:creationId xmlns:a16="http://schemas.microsoft.com/office/drawing/2014/main" id="{22CD6E82-C410-C0D3-AC82-6EC86A92C599}"/>
              </a:ext>
            </a:extLst>
          </p:cNvPr>
          <p:cNvCxnSpPr>
            <a:cxnSpLocks/>
          </p:cNvCxnSpPr>
          <p:nvPr/>
        </p:nvCxnSpPr>
        <p:spPr>
          <a:xfrm>
            <a:off x="3856137" y="718118"/>
            <a:ext cx="54092" cy="610873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5" name="Straight Connector 144">
            <a:extLst>
              <a:ext uri="{FF2B5EF4-FFF2-40B4-BE49-F238E27FC236}">
                <a16:creationId xmlns:a16="http://schemas.microsoft.com/office/drawing/2014/main" id="{A82DCA41-2B2F-8571-F1A0-E96CAEA2BD14}"/>
              </a:ext>
            </a:extLst>
          </p:cNvPr>
          <p:cNvCxnSpPr>
            <a:cxnSpLocks/>
          </p:cNvCxnSpPr>
          <p:nvPr/>
        </p:nvCxnSpPr>
        <p:spPr>
          <a:xfrm>
            <a:off x="3752351" y="718118"/>
            <a:ext cx="54092" cy="610873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6" name="Straight Connector 145">
            <a:extLst>
              <a:ext uri="{FF2B5EF4-FFF2-40B4-BE49-F238E27FC236}">
                <a16:creationId xmlns:a16="http://schemas.microsoft.com/office/drawing/2014/main" id="{7C02ABFE-D0D6-F6E2-C84D-DB8490E84928}"/>
              </a:ext>
            </a:extLst>
          </p:cNvPr>
          <p:cNvCxnSpPr>
            <a:cxnSpLocks/>
          </p:cNvCxnSpPr>
          <p:nvPr/>
        </p:nvCxnSpPr>
        <p:spPr>
          <a:xfrm flipH="1">
            <a:off x="3741867" y="1457383"/>
            <a:ext cx="219368" cy="594687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7" name="Straight Connector 146">
            <a:extLst>
              <a:ext uri="{FF2B5EF4-FFF2-40B4-BE49-F238E27FC236}">
                <a16:creationId xmlns:a16="http://schemas.microsoft.com/office/drawing/2014/main" id="{687284DE-0357-1CCE-CAC0-F073654B37CE}"/>
              </a:ext>
            </a:extLst>
          </p:cNvPr>
          <p:cNvCxnSpPr>
            <a:cxnSpLocks/>
          </p:cNvCxnSpPr>
          <p:nvPr/>
        </p:nvCxnSpPr>
        <p:spPr>
          <a:xfrm flipH="1">
            <a:off x="3698548" y="1457383"/>
            <a:ext cx="219368" cy="59468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9" name="Straight Connector 148">
            <a:extLst>
              <a:ext uri="{FF2B5EF4-FFF2-40B4-BE49-F238E27FC236}">
                <a16:creationId xmlns:a16="http://schemas.microsoft.com/office/drawing/2014/main" id="{206C4AD2-F7EB-F81A-39A9-0A03884F10DA}"/>
              </a:ext>
            </a:extLst>
          </p:cNvPr>
          <p:cNvCxnSpPr>
            <a:cxnSpLocks/>
          </p:cNvCxnSpPr>
          <p:nvPr/>
        </p:nvCxnSpPr>
        <p:spPr>
          <a:xfrm flipH="1">
            <a:off x="3587075" y="1458557"/>
            <a:ext cx="219368" cy="594687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0" name="Straight Connector 149">
            <a:extLst>
              <a:ext uri="{FF2B5EF4-FFF2-40B4-BE49-F238E27FC236}">
                <a16:creationId xmlns:a16="http://schemas.microsoft.com/office/drawing/2014/main" id="{ADEA0C46-8D47-5ECB-F6DA-01E183CF2499}"/>
              </a:ext>
            </a:extLst>
          </p:cNvPr>
          <p:cNvCxnSpPr>
            <a:cxnSpLocks/>
          </p:cNvCxnSpPr>
          <p:nvPr/>
        </p:nvCxnSpPr>
        <p:spPr>
          <a:xfrm>
            <a:off x="3581687" y="2171197"/>
            <a:ext cx="153580" cy="606257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2" name="Straight Connector 151">
            <a:extLst>
              <a:ext uri="{FF2B5EF4-FFF2-40B4-BE49-F238E27FC236}">
                <a16:creationId xmlns:a16="http://schemas.microsoft.com/office/drawing/2014/main" id="{B59640DF-B979-B164-251E-C8F7BEAF26C6}"/>
              </a:ext>
            </a:extLst>
          </p:cNvPr>
          <p:cNvCxnSpPr>
            <a:cxnSpLocks/>
          </p:cNvCxnSpPr>
          <p:nvPr/>
        </p:nvCxnSpPr>
        <p:spPr>
          <a:xfrm>
            <a:off x="3678598" y="2166197"/>
            <a:ext cx="153580" cy="60625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3" name="Straight Connector 152">
            <a:extLst>
              <a:ext uri="{FF2B5EF4-FFF2-40B4-BE49-F238E27FC236}">
                <a16:creationId xmlns:a16="http://schemas.microsoft.com/office/drawing/2014/main" id="{76F04282-F1F6-DC80-EAD3-E0E54CB6E61F}"/>
              </a:ext>
            </a:extLst>
          </p:cNvPr>
          <p:cNvCxnSpPr>
            <a:cxnSpLocks/>
          </p:cNvCxnSpPr>
          <p:nvPr/>
        </p:nvCxnSpPr>
        <p:spPr>
          <a:xfrm>
            <a:off x="3716872" y="2167884"/>
            <a:ext cx="153580" cy="606257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4" name="Straight Connector 153">
            <a:extLst>
              <a:ext uri="{FF2B5EF4-FFF2-40B4-BE49-F238E27FC236}">
                <a16:creationId xmlns:a16="http://schemas.microsoft.com/office/drawing/2014/main" id="{385F6EF7-E03D-5150-96C2-AD8978BDB2A4}"/>
              </a:ext>
            </a:extLst>
          </p:cNvPr>
          <p:cNvCxnSpPr>
            <a:cxnSpLocks/>
          </p:cNvCxnSpPr>
          <p:nvPr/>
        </p:nvCxnSpPr>
        <p:spPr>
          <a:xfrm flipH="1">
            <a:off x="3519036" y="2902930"/>
            <a:ext cx="371944" cy="593099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5" name="Straight Connector 154">
            <a:extLst>
              <a:ext uri="{FF2B5EF4-FFF2-40B4-BE49-F238E27FC236}">
                <a16:creationId xmlns:a16="http://schemas.microsoft.com/office/drawing/2014/main" id="{18DD7804-3756-8EBD-9437-A94FFE0B2BDB}"/>
              </a:ext>
            </a:extLst>
          </p:cNvPr>
          <p:cNvCxnSpPr>
            <a:cxnSpLocks/>
          </p:cNvCxnSpPr>
          <p:nvPr/>
        </p:nvCxnSpPr>
        <p:spPr>
          <a:xfrm flipH="1">
            <a:off x="3488187" y="2905009"/>
            <a:ext cx="371944" cy="593099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7" name="Straight Connector 156">
            <a:extLst>
              <a:ext uri="{FF2B5EF4-FFF2-40B4-BE49-F238E27FC236}">
                <a16:creationId xmlns:a16="http://schemas.microsoft.com/office/drawing/2014/main" id="{D32B3FBF-FDB2-2ED1-5C52-D76DF79E6594}"/>
              </a:ext>
            </a:extLst>
          </p:cNvPr>
          <p:cNvCxnSpPr>
            <a:cxnSpLocks/>
          </p:cNvCxnSpPr>
          <p:nvPr/>
        </p:nvCxnSpPr>
        <p:spPr>
          <a:xfrm flipH="1">
            <a:off x="3382052" y="2897532"/>
            <a:ext cx="371944" cy="593099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8" name="Straight Connector 157">
            <a:extLst>
              <a:ext uri="{FF2B5EF4-FFF2-40B4-BE49-F238E27FC236}">
                <a16:creationId xmlns:a16="http://schemas.microsoft.com/office/drawing/2014/main" id="{446868DA-F7B3-51EA-36C4-2EF94D463388}"/>
              </a:ext>
            </a:extLst>
          </p:cNvPr>
          <p:cNvCxnSpPr>
            <a:cxnSpLocks/>
          </p:cNvCxnSpPr>
          <p:nvPr/>
        </p:nvCxnSpPr>
        <p:spPr>
          <a:xfrm flipH="1">
            <a:off x="3327303" y="3611399"/>
            <a:ext cx="45412" cy="607187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0" name="Straight Connector 159">
            <a:extLst>
              <a:ext uri="{FF2B5EF4-FFF2-40B4-BE49-F238E27FC236}">
                <a16:creationId xmlns:a16="http://schemas.microsoft.com/office/drawing/2014/main" id="{1A7DF33F-BDB0-8E11-4EAC-A26209AD462D}"/>
              </a:ext>
            </a:extLst>
          </p:cNvPr>
          <p:cNvCxnSpPr>
            <a:cxnSpLocks/>
          </p:cNvCxnSpPr>
          <p:nvPr/>
        </p:nvCxnSpPr>
        <p:spPr>
          <a:xfrm flipH="1">
            <a:off x="3417763" y="3612345"/>
            <a:ext cx="45412" cy="60718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1" name="Straight Connector 160">
            <a:extLst>
              <a:ext uri="{FF2B5EF4-FFF2-40B4-BE49-F238E27FC236}">
                <a16:creationId xmlns:a16="http://schemas.microsoft.com/office/drawing/2014/main" id="{1E342982-C8D9-9100-3F1A-5445A24D74DA}"/>
              </a:ext>
            </a:extLst>
          </p:cNvPr>
          <p:cNvCxnSpPr>
            <a:cxnSpLocks/>
          </p:cNvCxnSpPr>
          <p:nvPr/>
        </p:nvCxnSpPr>
        <p:spPr>
          <a:xfrm flipH="1">
            <a:off x="3467517" y="3612307"/>
            <a:ext cx="45412" cy="607187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2" name="Straight Connector 161">
            <a:extLst>
              <a:ext uri="{FF2B5EF4-FFF2-40B4-BE49-F238E27FC236}">
                <a16:creationId xmlns:a16="http://schemas.microsoft.com/office/drawing/2014/main" id="{5613A9CC-1D93-4C61-F91E-9DA3105BD4C0}"/>
              </a:ext>
            </a:extLst>
          </p:cNvPr>
          <p:cNvCxnSpPr>
            <a:cxnSpLocks/>
          </p:cNvCxnSpPr>
          <p:nvPr/>
        </p:nvCxnSpPr>
        <p:spPr>
          <a:xfrm flipH="1">
            <a:off x="3333786" y="4326512"/>
            <a:ext cx="4325" cy="60086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4" name="Straight Connector 163">
            <a:extLst>
              <a:ext uri="{FF2B5EF4-FFF2-40B4-BE49-F238E27FC236}">
                <a16:creationId xmlns:a16="http://schemas.microsoft.com/office/drawing/2014/main" id="{4A0CF9C1-3F6C-3148-D078-D9D4086DEE09}"/>
              </a:ext>
            </a:extLst>
          </p:cNvPr>
          <p:cNvCxnSpPr>
            <a:cxnSpLocks/>
          </p:cNvCxnSpPr>
          <p:nvPr/>
        </p:nvCxnSpPr>
        <p:spPr>
          <a:xfrm flipH="1">
            <a:off x="3449825" y="4340596"/>
            <a:ext cx="4325" cy="60086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5" name="Straight Connector 164">
            <a:extLst>
              <a:ext uri="{FF2B5EF4-FFF2-40B4-BE49-F238E27FC236}">
                <a16:creationId xmlns:a16="http://schemas.microsoft.com/office/drawing/2014/main" id="{0467138C-0F96-CB0F-2DFB-CD78C39DEC9D}"/>
              </a:ext>
            </a:extLst>
          </p:cNvPr>
          <p:cNvCxnSpPr>
            <a:cxnSpLocks/>
          </p:cNvCxnSpPr>
          <p:nvPr/>
        </p:nvCxnSpPr>
        <p:spPr>
          <a:xfrm flipH="1">
            <a:off x="3483336" y="4347146"/>
            <a:ext cx="4325" cy="600860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6" name="Straight Connector 165">
            <a:extLst>
              <a:ext uri="{FF2B5EF4-FFF2-40B4-BE49-F238E27FC236}">
                <a16:creationId xmlns:a16="http://schemas.microsoft.com/office/drawing/2014/main" id="{660DDE14-4A86-B5DE-872C-D19CC6D76C07}"/>
              </a:ext>
            </a:extLst>
          </p:cNvPr>
          <p:cNvCxnSpPr>
            <a:cxnSpLocks/>
          </p:cNvCxnSpPr>
          <p:nvPr/>
        </p:nvCxnSpPr>
        <p:spPr>
          <a:xfrm flipH="1">
            <a:off x="3292266" y="5072745"/>
            <a:ext cx="32686" cy="613059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7" name="Straight Connector 166">
            <a:extLst>
              <a:ext uri="{FF2B5EF4-FFF2-40B4-BE49-F238E27FC236}">
                <a16:creationId xmlns:a16="http://schemas.microsoft.com/office/drawing/2014/main" id="{F81E2D66-8F92-8C1D-F575-EB40DD78BD65}"/>
              </a:ext>
            </a:extLst>
          </p:cNvPr>
          <p:cNvCxnSpPr>
            <a:cxnSpLocks/>
          </p:cNvCxnSpPr>
          <p:nvPr/>
        </p:nvCxnSpPr>
        <p:spPr>
          <a:xfrm flipH="1">
            <a:off x="3458397" y="5062154"/>
            <a:ext cx="32686" cy="613059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8" name="Straight Connector 167">
            <a:extLst>
              <a:ext uri="{FF2B5EF4-FFF2-40B4-BE49-F238E27FC236}">
                <a16:creationId xmlns:a16="http://schemas.microsoft.com/office/drawing/2014/main" id="{2A60E408-35D6-11EE-1548-3E5F64F40860}"/>
              </a:ext>
            </a:extLst>
          </p:cNvPr>
          <p:cNvCxnSpPr>
            <a:cxnSpLocks/>
          </p:cNvCxnSpPr>
          <p:nvPr/>
        </p:nvCxnSpPr>
        <p:spPr>
          <a:xfrm flipH="1">
            <a:off x="3419812" y="5057462"/>
            <a:ext cx="32686" cy="613059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80F94C8E-1E20-B1A9-C57B-B285B0EDF264}"/>
              </a:ext>
            </a:extLst>
          </p:cNvPr>
          <p:cNvCxnSpPr>
            <a:cxnSpLocks/>
          </p:cNvCxnSpPr>
          <p:nvPr/>
        </p:nvCxnSpPr>
        <p:spPr>
          <a:xfrm flipH="1">
            <a:off x="3654868" y="5110480"/>
            <a:ext cx="40749" cy="538705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6" name="Straight Connector 55">
            <a:extLst>
              <a:ext uri="{FF2B5EF4-FFF2-40B4-BE49-F238E27FC236}">
                <a16:creationId xmlns:a16="http://schemas.microsoft.com/office/drawing/2014/main" id="{8745C445-9F0E-F5DF-32A8-DEE4538A9BCD}"/>
              </a:ext>
            </a:extLst>
          </p:cNvPr>
          <p:cNvCxnSpPr>
            <a:cxnSpLocks/>
          </p:cNvCxnSpPr>
          <p:nvPr/>
        </p:nvCxnSpPr>
        <p:spPr>
          <a:xfrm>
            <a:off x="8261711" y="742270"/>
            <a:ext cx="1388606" cy="600879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3" name="Straight Connector 62">
            <a:extLst>
              <a:ext uri="{FF2B5EF4-FFF2-40B4-BE49-F238E27FC236}">
                <a16:creationId xmlns:a16="http://schemas.microsoft.com/office/drawing/2014/main" id="{8B4E1EB6-E14B-AF85-A462-E9F7191903F9}"/>
              </a:ext>
            </a:extLst>
          </p:cNvPr>
          <p:cNvCxnSpPr>
            <a:cxnSpLocks/>
          </p:cNvCxnSpPr>
          <p:nvPr/>
        </p:nvCxnSpPr>
        <p:spPr>
          <a:xfrm>
            <a:off x="7999204" y="2159453"/>
            <a:ext cx="963290" cy="614582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8" name="TextBox 77">
            <a:extLst>
              <a:ext uri="{FF2B5EF4-FFF2-40B4-BE49-F238E27FC236}">
                <a16:creationId xmlns:a16="http://schemas.microsoft.com/office/drawing/2014/main" id="{C17C6D33-35AF-BCB6-E0AE-804BC1CD26B8}"/>
              </a:ext>
            </a:extLst>
          </p:cNvPr>
          <p:cNvSpPr txBox="1"/>
          <p:nvPr/>
        </p:nvSpPr>
        <p:spPr>
          <a:xfrm>
            <a:off x="3056649" y="138183"/>
            <a:ext cx="973343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DK" sz="800" dirty="0"/>
              <a:t>Cu</a:t>
            </a:r>
            <a:r>
              <a:rPr lang="en-DK" sz="800" baseline="-25000" dirty="0"/>
              <a:t>A</a:t>
            </a:r>
            <a:r>
              <a:rPr lang="en-DK" sz="800" dirty="0"/>
              <a:t> binding motif</a:t>
            </a:r>
          </a:p>
        </p:txBody>
      </p:sp>
      <p:sp>
        <p:nvSpPr>
          <p:cNvPr id="136" name="TextBox 135">
            <a:extLst>
              <a:ext uri="{FF2B5EF4-FFF2-40B4-BE49-F238E27FC236}">
                <a16:creationId xmlns:a16="http://schemas.microsoft.com/office/drawing/2014/main" id="{216187A9-D59F-D175-B0AE-335F309B7259}"/>
              </a:ext>
            </a:extLst>
          </p:cNvPr>
          <p:cNvSpPr txBox="1"/>
          <p:nvPr/>
        </p:nvSpPr>
        <p:spPr>
          <a:xfrm>
            <a:off x="7443775" y="120323"/>
            <a:ext cx="974947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DK" sz="800" dirty="0"/>
              <a:t>Cu</a:t>
            </a:r>
            <a:r>
              <a:rPr lang="en-DK" sz="800" baseline="-25000" dirty="0"/>
              <a:t>B</a:t>
            </a:r>
            <a:r>
              <a:rPr lang="en-DK" sz="800" dirty="0"/>
              <a:t> binding motif</a:t>
            </a:r>
          </a:p>
        </p:txBody>
      </p:sp>
      <p:sp>
        <p:nvSpPr>
          <p:cNvPr id="4" name="Left Brace 3">
            <a:extLst>
              <a:ext uri="{FF2B5EF4-FFF2-40B4-BE49-F238E27FC236}">
                <a16:creationId xmlns:a16="http://schemas.microsoft.com/office/drawing/2014/main" id="{288A5BCB-17A6-52C3-6F33-B692B35273DA}"/>
              </a:ext>
            </a:extLst>
          </p:cNvPr>
          <p:cNvSpPr/>
          <p:nvPr/>
        </p:nvSpPr>
        <p:spPr>
          <a:xfrm rot="5400000">
            <a:off x="3407792" y="-128796"/>
            <a:ext cx="226241" cy="1159499"/>
          </a:xfrm>
          <a:prstGeom prst="leftBrace">
            <a:avLst>
              <a:gd name="adj1" fmla="val 105769"/>
              <a:gd name="adj2" fmla="val 49237"/>
            </a:avLst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  <p:sp>
        <p:nvSpPr>
          <p:cNvPr id="13" name="Left Brace 12">
            <a:extLst>
              <a:ext uri="{FF2B5EF4-FFF2-40B4-BE49-F238E27FC236}">
                <a16:creationId xmlns:a16="http://schemas.microsoft.com/office/drawing/2014/main" id="{7475BA73-47C9-5132-34F5-90C27225AD57}"/>
              </a:ext>
            </a:extLst>
          </p:cNvPr>
          <p:cNvSpPr/>
          <p:nvPr/>
        </p:nvSpPr>
        <p:spPr>
          <a:xfrm rot="5400000">
            <a:off x="7811678" y="-155504"/>
            <a:ext cx="226241" cy="1159499"/>
          </a:xfrm>
          <a:prstGeom prst="leftBrace">
            <a:avLst>
              <a:gd name="adj1" fmla="val 105769"/>
              <a:gd name="adj2" fmla="val 49237"/>
            </a:avLst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263449443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206B4EF6-258A-BC9D-ED15-D4F13E16B69B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305790" y="487615"/>
            <a:ext cx="11886208" cy="5500390"/>
          </a:xfrm>
          <a:prstGeom prst="rect">
            <a:avLst/>
          </a:prstGeom>
        </p:spPr>
      </p:pic>
      <p:pic>
        <p:nvPicPr>
          <p:cNvPr id="48" name="Picture 47">
            <a:extLst>
              <a:ext uri="{FF2B5EF4-FFF2-40B4-BE49-F238E27FC236}">
                <a16:creationId xmlns:a16="http://schemas.microsoft.com/office/drawing/2014/main" id="{21AAC90F-7D3E-96B6-B274-4B413CE2B272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6493" t="57949" r="35982" b="20000"/>
          <a:stretch/>
        </p:blipFill>
        <p:spPr>
          <a:xfrm>
            <a:off x="351694" y="808893"/>
            <a:ext cx="11711352" cy="5193323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08F9DCC9-938D-DB25-4D6A-1C343C6457A1}"/>
              </a:ext>
            </a:extLst>
          </p:cNvPr>
          <p:cNvSpPr txBox="1"/>
          <p:nvPr/>
        </p:nvSpPr>
        <p:spPr>
          <a:xfrm>
            <a:off x="1232303" y="267906"/>
            <a:ext cx="973343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DK" sz="800" dirty="0"/>
              <a:t>Cu</a:t>
            </a:r>
            <a:r>
              <a:rPr lang="en-DK" sz="800" baseline="-25000" dirty="0"/>
              <a:t>A</a:t>
            </a:r>
            <a:r>
              <a:rPr lang="en-DK" sz="800" dirty="0"/>
              <a:t> binding motif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D172315-D0D6-7080-EBBB-FFBA3C35CCED}"/>
              </a:ext>
            </a:extLst>
          </p:cNvPr>
          <p:cNvSpPr txBox="1"/>
          <p:nvPr/>
        </p:nvSpPr>
        <p:spPr>
          <a:xfrm>
            <a:off x="10303303" y="267906"/>
            <a:ext cx="974947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DK" sz="800" dirty="0"/>
              <a:t>Cu</a:t>
            </a:r>
            <a:r>
              <a:rPr lang="en-DK" sz="800" baseline="-25000" dirty="0"/>
              <a:t>B</a:t>
            </a:r>
            <a:r>
              <a:rPr lang="en-DK" sz="800" dirty="0"/>
              <a:t> binding motif</a:t>
            </a:r>
          </a:p>
        </p:txBody>
      </p:sp>
      <p:sp>
        <p:nvSpPr>
          <p:cNvPr id="6" name="Left Brace 5">
            <a:extLst>
              <a:ext uri="{FF2B5EF4-FFF2-40B4-BE49-F238E27FC236}">
                <a16:creationId xmlns:a16="http://schemas.microsoft.com/office/drawing/2014/main" id="{BCCB87B2-9060-E696-CB66-7E868FC2DE62}"/>
              </a:ext>
            </a:extLst>
          </p:cNvPr>
          <p:cNvSpPr/>
          <p:nvPr/>
        </p:nvSpPr>
        <p:spPr>
          <a:xfrm rot="5400000">
            <a:off x="1585866" y="-335102"/>
            <a:ext cx="246629" cy="1875004"/>
          </a:xfrm>
          <a:prstGeom prst="leftBrace">
            <a:avLst>
              <a:gd name="adj1" fmla="val 105769"/>
              <a:gd name="adj2" fmla="val 49237"/>
            </a:avLst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  <p:sp>
        <p:nvSpPr>
          <p:cNvPr id="7" name="Left Brace 6">
            <a:extLst>
              <a:ext uri="{FF2B5EF4-FFF2-40B4-BE49-F238E27FC236}">
                <a16:creationId xmlns:a16="http://schemas.microsoft.com/office/drawing/2014/main" id="{83A0BB1E-7020-17C9-BE51-98D0B0A88239}"/>
              </a:ext>
            </a:extLst>
          </p:cNvPr>
          <p:cNvSpPr/>
          <p:nvPr/>
        </p:nvSpPr>
        <p:spPr>
          <a:xfrm rot="5400000">
            <a:off x="10697853" y="-104252"/>
            <a:ext cx="185849" cy="1474085"/>
          </a:xfrm>
          <a:prstGeom prst="leftBrace">
            <a:avLst>
              <a:gd name="adj1" fmla="val 105769"/>
              <a:gd name="adj2" fmla="val 49237"/>
            </a:avLst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  <p:cxnSp>
        <p:nvCxnSpPr>
          <p:cNvPr id="113" name="Straight Connector 112">
            <a:extLst>
              <a:ext uri="{FF2B5EF4-FFF2-40B4-BE49-F238E27FC236}">
                <a16:creationId xmlns:a16="http://schemas.microsoft.com/office/drawing/2014/main" id="{9F20F1D0-061B-E0F9-FC5B-83B0E1E1479B}"/>
              </a:ext>
            </a:extLst>
          </p:cNvPr>
          <p:cNvCxnSpPr>
            <a:cxnSpLocks/>
          </p:cNvCxnSpPr>
          <p:nvPr/>
        </p:nvCxnSpPr>
        <p:spPr>
          <a:xfrm>
            <a:off x="771679" y="1011936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DA6FD132-2DD6-BA33-91BF-30752167713B}"/>
              </a:ext>
            </a:extLst>
          </p:cNvPr>
          <p:cNvCxnSpPr>
            <a:cxnSpLocks/>
          </p:cNvCxnSpPr>
          <p:nvPr/>
        </p:nvCxnSpPr>
        <p:spPr>
          <a:xfrm>
            <a:off x="771679" y="1685036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87A079B3-EBF0-CB04-6B44-7F39F8DA3DB4}"/>
              </a:ext>
            </a:extLst>
          </p:cNvPr>
          <p:cNvCxnSpPr>
            <a:cxnSpLocks/>
          </p:cNvCxnSpPr>
          <p:nvPr/>
        </p:nvCxnSpPr>
        <p:spPr>
          <a:xfrm>
            <a:off x="771679" y="2364486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01093E27-0640-CDFC-5333-7C6FC9DB9978}"/>
              </a:ext>
            </a:extLst>
          </p:cNvPr>
          <p:cNvCxnSpPr>
            <a:cxnSpLocks/>
          </p:cNvCxnSpPr>
          <p:nvPr/>
        </p:nvCxnSpPr>
        <p:spPr>
          <a:xfrm>
            <a:off x="771679" y="3037586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5DCF2882-8C38-D5E8-588C-A207FD924025}"/>
              </a:ext>
            </a:extLst>
          </p:cNvPr>
          <p:cNvCxnSpPr>
            <a:cxnSpLocks/>
          </p:cNvCxnSpPr>
          <p:nvPr/>
        </p:nvCxnSpPr>
        <p:spPr>
          <a:xfrm>
            <a:off x="771679" y="3697986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F5FF265B-CB02-D0B2-9D53-75C1A80FF6D7}"/>
              </a:ext>
            </a:extLst>
          </p:cNvPr>
          <p:cNvCxnSpPr>
            <a:cxnSpLocks/>
          </p:cNvCxnSpPr>
          <p:nvPr/>
        </p:nvCxnSpPr>
        <p:spPr>
          <a:xfrm>
            <a:off x="771679" y="4371086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8" name="Straight Connector 87">
            <a:extLst>
              <a:ext uri="{FF2B5EF4-FFF2-40B4-BE49-F238E27FC236}">
                <a16:creationId xmlns:a16="http://schemas.microsoft.com/office/drawing/2014/main" id="{16C81398-FC6C-9986-1861-3E255486B1C1}"/>
              </a:ext>
            </a:extLst>
          </p:cNvPr>
          <p:cNvCxnSpPr>
            <a:cxnSpLocks/>
          </p:cNvCxnSpPr>
          <p:nvPr/>
        </p:nvCxnSpPr>
        <p:spPr>
          <a:xfrm>
            <a:off x="771679" y="5044186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9" name="Straight Connector 88">
            <a:extLst>
              <a:ext uri="{FF2B5EF4-FFF2-40B4-BE49-F238E27FC236}">
                <a16:creationId xmlns:a16="http://schemas.microsoft.com/office/drawing/2014/main" id="{9A46D298-6EC2-F14A-FE28-088797DC77B9}"/>
              </a:ext>
            </a:extLst>
          </p:cNvPr>
          <p:cNvCxnSpPr>
            <a:cxnSpLocks/>
          </p:cNvCxnSpPr>
          <p:nvPr/>
        </p:nvCxnSpPr>
        <p:spPr>
          <a:xfrm>
            <a:off x="2195529" y="1007579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0" name="Straight Connector 89">
            <a:extLst>
              <a:ext uri="{FF2B5EF4-FFF2-40B4-BE49-F238E27FC236}">
                <a16:creationId xmlns:a16="http://schemas.microsoft.com/office/drawing/2014/main" id="{5794B59A-6655-65BB-9001-3960271E3D64}"/>
              </a:ext>
            </a:extLst>
          </p:cNvPr>
          <p:cNvCxnSpPr>
            <a:cxnSpLocks/>
          </p:cNvCxnSpPr>
          <p:nvPr/>
        </p:nvCxnSpPr>
        <p:spPr>
          <a:xfrm>
            <a:off x="2195529" y="1680679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1" name="Straight Connector 90">
            <a:extLst>
              <a:ext uri="{FF2B5EF4-FFF2-40B4-BE49-F238E27FC236}">
                <a16:creationId xmlns:a16="http://schemas.microsoft.com/office/drawing/2014/main" id="{4B0D9705-1E31-0A53-D4A0-ECFB87E8A0D0}"/>
              </a:ext>
            </a:extLst>
          </p:cNvPr>
          <p:cNvCxnSpPr>
            <a:cxnSpLocks/>
          </p:cNvCxnSpPr>
          <p:nvPr/>
        </p:nvCxnSpPr>
        <p:spPr>
          <a:xfrm>
            <a:off x="2195529" y="2360129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2" name="Straight Connector 91">
            <a:extLst>
              <a:ext uri="{FF2B5EF4-FFF2-40B4-BE49-F238E27FC236}">
                <a16:creationId xmlns:a16="http://schemas.microsoft.com/office/drawing/2014/main" id="{6CB5EDC1-09A5-DDDC-73BD-1AFF66C32438}"/>
              </a:ext>
            </a:extLst>
          </p:cNvPr>
          <p:cNvCxnSpPr>
            <a:cxnSpLocks/>
          </p:cNvCxnSpPr>
          <p:nvPr/>
        </p:nvCxnSpPr>
        <p:spPr>
          <a:xfrm>
            <a:off x="2195529" y="3033229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3" name="Straight Connector 92">
            <a:extLst>
              <a:ext uri="{FF2B5EF4-FFF2-40B4-BE49-F238E27FC236}">
                <a16:creationId xmlns:a16="http://schemas.microsoft.com/office/drawing/2014/main" id="{FDE472AF-5E3B-B7C3-5596-C9EA38901FEA}"/>
              </a:ext>
            </a:extLst>
          </p:cNvPr>
          <p:cNvCxnSpPr>
            <a:cxnSpLocks/>
          </p:cNvCxnSpPr>
          <p:nvPr/>
        </p:nvCxnSpPr>
        <p:spPr>
          <a:xfrm>
            <a:off x="2195529" y="3693629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4" name="Straight Connector 93">
            <a:extLst>
              <a:ext uri="{FF2B5EF4-FFF2-40B4-BE49-F238E27FC236}">
                <a16:creationId xmlns:a16="http://schemas.microsoft.com/office/drawing/2014/main" id="{206E7EE0-BCE1-2036-48A5-2AE198B259E9}"/>
              </a:ext>
            </a:extLst>
          </p:cNvPr>
          <p:cNvCxnSpPr>
            <a:cxnSpLocks/>
          </p:cNvCxnSpPr>
          <p:nvPr/>
        </p:nvCxnSpPr>
        <p:spPr>
          <a:xfrm>
            <a:off x="2195529" y="4366729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5" name="Straight Connector 94">
            <a:extLst>
              <a:ext uri="{FF2B5EF4-FFF2-40B4-BE49-F238E27FC236}">
                <a16:creationId xmlns:a16="http://schemas.microsoft.com/office/drawing/2014/main" id="{F23096D3-73A4-3E43-FDD6-1A8F232A5F1A}"/>
              </a:ext>
            </a:extLst>
          </p:cNvPr>
          <p:cNvCxnSpPr>
            <a:cxnSpLocks/>
          </p:cNvCxnSpPr>
          <p:nvPr/>
        </p:nvCxnSpPr>
        <p:spPr>
          <a:xfrm>
            <a:off x="2195529" y="5039829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2" name="Straight Connector 121">
            <a:extLst>
              <a:ext uri="{FF2B5EF4-FFF2-40B4-BE49-F238E27FC236}">
                <a16:creationId xmlns:a16="http://schemas.microsoft.com/office/drawing/2014/main" id="{1D74FE13-C598-DBF6-B237-A2CB3200E147}"/>
              </a:ext>
            </a:extLst>
          </p:cNvPr>
          <p:cNvCxnSpPr>
            <a:cxnSpLocks/>
          </p:cNvCxnSpPr>
          <p:nvPr/>
        </p:nvCxnSpPr>
        <p:spPr>
          <a:xfrm>
            <a:off x="2321802" y="1003225"/>
            <a:ext cx="0" cy="464067"/>
          </a:xfrm>
          <a:prstGeom prst="line">
            <a:avLst/>
          </a:prstGeom>
          <a:ln>
            <a:solidFill>
              <a:srgbClr val="66AB8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3" name="Straight Connector 122">
            <a:extLst>
              <a:ext uri="{FF2B5EF4-FFF2-40B4-BE49-F238E27FC236}">
                <a16:creationId xmlns:a16="http://schemas.microsoft.com/office/drawing/2014/main" id="{0F56551B-F114-6C2D-0166-9B8182636AF8}"/>
              </a:ext>
            </a:extLst>
          </p:cNvPr>
          <p:cNvCxnSpPr>
            <a:cxnSpLocks/>
          </p:cNvCxnSpPr>
          <p:nvPr/>
        </p:nvCxnSpPr>
        <p:spPr>
          <a:xfrm>
            <a:off x="2321802" y="1676325"/>
            <a:ext cx="0" cy="464067"/>
          </a:xfrm>
          <a:prstGeom prst="line">
            <a:avLst/>
          </a:prstGeom>
          <a:ln>
            <a:solidFill>
              <a:srgbClr val="66AB8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4" name="Straight Connector 123">
            <a:extLst>
              <a:ext uri="{FF2B5EF4-FFF2-40B4-BE49-F238E27FC236}">
                <a16:creationId xmlns:a16="http://schemas.microsoft.com/office/drawing/2014/main" id="{D1565422-AD2E-106D-7F76-F2714E53CA23}"/>
              </a:ext>
            </a:extLst>
          </p:cNvPr>
          <p:cNvCxnSpPr>
            <a:cxnSpLocks/>
          </p:cNvCxnSpPr>
          <p:nvPr/>
        </p:nvCxnSpPr>
        <p:spPr>
          <a:xfrm>
            <a:off x="2321802" y="2355775"/>
            <a:ext cx="0" cy="464067"/>
          </a:xfrm>
          <a:prstGeom prst="line">
            <a:avLst/>
          </a:prstGeom>
          <a:ln>
            <a:solidFill>
              <a:srgbClr val="66AB8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5" name="Straight Connector 124">
            <a:extLst>
              <a:ext uri="{FF2B5EF4-FFF2-40B4-BE49-F238E27FC236}">
                <a16:creationId xmlns:a16="http://schemas.microsoft.com/office/drawing/2014/main" id="{9AB3139A-16F9-4051-F695-0D8474AED4EC}"/>
              </a:ext>
            </a:extLst>
          </p:cNvPr>
          <p:cNvCxnSpPr>
            <a:cxnSpLocks/>
          </p:cNvCxnSpPr>
          <p:nvPr/>
        </p:nvCxnSpPr>
        <p:spPr>
          <a:xfrm>
            <a:off x="2321802" y="3028875"/>
            <a:ext cx="0" cy="464067"/>
          </a:xfrm>
          <a:prstGeom prst="line">
            <a:avLst/>
          </a:prstGeom>
          <a:ln>
            <a:solidFill>
              <a:srgbClr val="66AB8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6" name="Straight Connector 125">
            <a:extLst>
              <a:ext uri="{FF2B5EF4-FFF2-40B4-BE49-F238E27FC236}">
                <a16:creationId xmlns:a16="http://schemas.microsoft.com/office/drawing/2014/main" id="{CA45E95D-373E-1F5B-FEDB-0B9DCD670304}"/>
              </a:ext>
            </a:extLst>
          </p:cNvPr>
          <p:cNvCxnSpPr>
            <a:cxnSpLocks/>
          </p:cNvCxnSpPr>
          <p:nvPr/>
        </p:nvCxnSpPr>
        <p:spPr>
          <a:xfrm>
            <a:off x="2321802" y="3689275"/>
            <a:ext cx="0" cy="464067"/>
          </a:xfrm>
          <a:prstGeom prst="line">
            <a:avLst/>
          </a:prstGeom>
          <a:ln>
            <a:solidFill>
              <a:srgbClr val="66AB8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7" name="Straight Connector 126">
            <a:extLst>
              <a:ext uri="{FF2B5EF4-FFF2-40B4-BE49-F238E27FC236}">
                <a16:creationId xmlns:a16="http://schemas.microsoft.com/office/drawing/2014/main" id="{A25E5D65-A373-20B2-6372-64ED5F474064}"/>
              </a:ext>
            </a:extLst>
          </p:cNvPr>
          <p:cNvCxnSpPr>
            <a:cxnSpLocks/>
          </p:cNvCxnSpPr>
          <p:nvPr/>
        </p:nvCxnSpPr>
        <p:spPr>
          <a:xfrm>
            <a:off x="2321802" y="4362375"/>
            <a:ext cx="0" cy="464067"/>
          </a:xfrm>
          <a:prstGeom prst="line">
            <a:avLst/>
          </a:prstGeom>
          <a:ln>
            <a:solidFill>
              <a:srgbClr val="66AB8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8" name="Straight Connector 127">
            <a:extLst>
              <a:ext uri="{FF2B5EF4-FFF2-40B4-BE49-F238E27FC236}">
                <a16:creationId xmlns:a16="http://schemas.microsoft.com/office/drawing/2014/main" id="{CBB4E804-CCF9-CFEC-D621-D244756B2319}"/>
              </a:ext>
            </a:extLst>
          </p:cNvPr>
          <p:cNvCxnSpPr>
            <a:cxnSpLocks/>
          </p:cNvCxnSpPr>
          <p:nvPr/>
        </p:nvCxnSpPr>
        <p:spPr>
          <a:xfrm>
            <a:off x="2321802" y="5035475"/>
            <a:ext cx="0" cy="464067"/>
          </a:xfrm>
          <a:prstGeom prst="line">
            <a:avLst/>
          </a:prstGeom>
          <a:ln>
            <a:solidFill>
              <a:srgbClr val="66AB8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9" name="Straight Connector 128">
            <a:extLst>
              <a:ext uri="{FF2B5EF4-FFF2-40B4-BE49-F238E27FC236}">
                <a16:creationId xmlns:a16="http://schemas.microsoft.com/office/drawing/2014/main" id="{A2CA7FF4-1D7E-CF72-BFB2-8B284CADE2DC}"/>
              </a:ext>
            </a:extLst>
          </p:cNvPr>
          <p:cNvCxnSpPr>
            <a:cxnSpLocks/>
          </p:cNvCxnSpPr>
          <p:nvPr/>
        </p:nvCxnSpPr>
        <p:spPr>
          <a:xfrm>
            <a:off x="2382765" y="1002588"/>
            <a:ext cx="0" cy="464067"/>
          </a:xfrm>
          <a:prstGeom prst="line">
            <a:avLst/>
          </a:prstGeom>
          <a:ln>
            <a:solidFill>
              <a:srgbClr val="66AB8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0" name="Straight Connector 129">
            <a:extLst>
              <a:ext uri="{FF2B5EF4-FFF2-40B4-BE49-F238E27FC236}">
                <a16:creationId xmlns:a16="http://schemas.microsoft.com/office/drawing/2014/main" id="{1A24E625-D561-D4FE-D47F-C7DEE292A45F}"/>
              </a:ext>
            </a:extLst>
          </p:cNvPr>
          <p:cNvCxnSpPr>
            <a:cxnSpLocks/>
          </p:cNvCxnSpPr>
          <p:nvPr/>
        </p:nvCxnSpPr>
        <p:spPr>
          <a:xfrm>
            <a:off x="2382765" y="1675688"/>
            <a:ext cx="0" cy="464067"/>
          </a:xfrm>
          <a:prstGeom prst="line">
            <a:avLst/>
          </a:prstGeom>
          <a:ln>
            <a:solidFill>
              <a:srgbClr val="66AB8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1" name="Straight Connector 130">
            <a:extLst>
              <a:ext uri="{FF2B5EF4-FFF2-40B4-BE49-F238E27FC236}">
                <a16:creationId xmlns:a16="http://schemas.microsoft.com/office/drawing/2014/main" id="{67D530A2-932E-6EF5-E1DF-B03FD9C90320}"/>
              </a:ext>
            </a:extLst>
          </p:cNvPr>
          <p:cNvCxnSpPr>
            <a:cxnSpLocks/>
          </p:cNvCxnSpPr>
          <p:nvPr/>
        </p:nvCxnSpPr>
        <p:spPr>
          <a:xfrm>
            <a:off x="2382765" y="2355138"/>
            <a:ext cx="0" cy="464067"/>
          </a:xfrm>
          <a:prstGeom prst="line">
            <a:avLst/>
          </a:prstGeom>
          <a:ln>
            <a:solidFill>
              <a:srgbClr val="66AB8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2" name="Straight Connector 131">
            <a:extLst>
              <a:ext uri="{FF2B5EF4-FFF2-40B4-BE49-F238E27FC236}">
                <a16:creationId xmlns:a16="http://schemas.microsoft.com/office/drawing/2014/main" id="{FFD15205-8C56-070C-1349-CBB945215443}"/>
              </a:ext>
            </a:extLst>
          </p:cNvPr>
          <p:cNvCxnSpPr>
            <a:cxnSpLocks/>
          </p:cNvCxnSpPr>
          <p:nvPr/>
        </p:nvCxnSpPr>
        <p:spPr>
          <a:xfrm>
            <a:off x="2382765" y="3028238"/>
            <a:ext cx="0" cy="464067"/>
          </a:xfrm>
          <a:prstGeom prst="line">
            <a:avLst/>
          </a:prstGeom>
          <a:ln>
            <a:solidFill>
              <a:srgbClr val="66AB8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3" name="Straight Connector 132">
            <a:extLst>
              <a:ext uri="{FF2B5EF4-FFF2-40B4-BE49-F238E27FC236}">
                <a16:creationId xmlns:a16="http://schemas.microsoft.com/office/drawing/2014/main" id="{0B7F8EFC-35C5-0F15-8C4C-6973EEE9E1AD}"/>
              </a:ext>
            </a:extLst>
          </p:cNvPr>
          <p:cNvCxnSpPr>
            <a:cxnSpLocks/>
          </p:cNvCxnSpPr>
          <p:nvPr/>
        </p:nvCxnSpPr>
        <p:spPr>
          <a:xfrm>
            <a:off x="2382765" y="3688638"/>
            <a:ext cx="0" cy="464067"/>
          </a:xfrm>
          <a:prstGeom prst="line">
            <a:avLst/>
          </a:prstGeom>
          <a:ln>
            <a:solidFill>
              <a:srgbClr val="66AB8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4" name="Straight Connector 133">
            <a:extLst>
              <a:ext uri="{FF2B5EF4-FFF2-40B4-BE49-F238E27FC236}">
                <a16:creationId xmlns:a16="http://schemas.microsoft.com/office/drawing/2014/main" id="{D9EAA4BB-0D6C-9D00-141E-56EE5D4F9E59}"/>
              </a:ext>
            </a:extLst>
          </p:cNvPr>
          <p:cNvCxnSpPr>
            <a:cxnSpLocks/>
          </p:cNvCxnSpPr>
          <p:nvPr/>
        </p:nvCxnSpPr>
        <p:spPr>
          <a:xfrm>
            <a:off x="2382765" y="4361738"/>
            <a:ext cx="0" cy="464067"/>
          </a:xfrm>
          <a:prstGeom prst="line">
            <a:avLst/>
          </a:prstGeom>
          <a:ln>
            <a:solidFill>
              <a:srgbClr val="66AB8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7" name="Straight Connector 156">
            <a:extLst>
              <a:ext uri="{FF2B5EF4-FFF2-40B4-BE49-F238E27FC236}">
                <a16:creationId xmlns:a16="http://schemas.microsoft.com/office/drawing/2014/main" id="{A7D5AD6F-54FA-80FE-DFDF-A145E6703163}"/>
              </a:ext>
            </a:extLst>
          </p:cNvPr>
          <p:cNvCxnSpPr>
            <a:cxnSpLocks/>
          </p:cNvCxnSpPr>
          <p:nvPr/>
        </p:nvCxnSpPr>
        <p:spPr>
          <a:xfrm>
            <a:off x="2438523" y="1002591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8" name="Straight Connector 157">
            <a:extLst>
              <a:ext uri="{FF2B5EF4-FFF2-40B4-BE49-F238E27FC236}">
                <a16:creationId xmlns:a16="http://schemas.microsoft.com/office/drawing/2014/main" id="{09790CC7-365B-DFCA-2B25-2FCCA92712F4}"/>
              </a:ext>
            </a:extLst>
          </p:cNvPr>
          <p:cNvCxnSpPr>
            <a:cxnSpLocks/>
          </p:cNvCxnSpPr>
          <p:nvPr/>
        </p:nvCxnSpPr>
        <p:spPr>
          <a:xfrm>
            <a:off x="2438523" y="1675691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9" name="Straight Connector 158">
            <a:extLst>
              <a:ext uri="{FF2B5EF4-FFF2-40B4-BE49-F238E27FC236}">
                <a16:creationId xmlns:a16="http://schemas.microsoft.com/office/drawing/2014/main" id="{64FC251A-7574-C5F2-71EA-AA261588DF17}"/>
              </a:ext>
            </a:extLst>
          </p:cNvPr>
          <p:cNvCxnSpPr>
            <a:cxnSpLocks/>
          </p:cNvCxnSpPr>
          <p:nvPr/>
        </p:nvCxnSpPr>
        <p:spPr>
          <a:xfrm>
            <a:off x="2438523" y="2355141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0" name="Straight Connector 159">
            <a:extLst>
              <a:ext uri="{FF2B5EF4-FFF2-40B4-BE49-F238E27FC236}">
                <a16:creationId xmlns:a16="http://schemas.microsoft.com/office/drawing/2014/main" id="{26CB9B4C-C1AE-39FE-FD94-8098AC32F85B}"/>
              </a:ext>
            </a:extLst>
          </p:cNvPr>
          <p:cNvCxnSpPr>
            <a:cxnSpLocks/>
          </p:cNvCxnSpPr>
          <p:nvPr/>
        </p:nvCxnSpPr>
        <p:spPr>
          <a:xfrm>
            <a:off x="2438523" y="3028241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1" name="Straight Connector 160">
            <a:extLst>
              <a:ext uri="{FF2B5EF4-FFF2-40B4-BE49-F238E27FC236}">
                <a16:creationId xmlns:a16="http://schemas.microsoft.com/office/drawing/2014/main" id="{2FBD5674-4E7E-B01F-4A69-25D483FCB552}"/>
              </a:ext>
            </a:extLst>
          </p:cNvPr>
          <p:cNvCxnSpPr>
            <a:cxnSpLocks/>
          </p:cNvCxnSpPr>
          <p:nvPr/>
        </p:nvCxnSpPr>
        <p:spPr>
          <a:xfrm>
            <a:off x="2438523" y="3688641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2" name="Straight Connector 161">
            <a:extLst>
              <a:ext uri="{FF2B5EF4-FFF2-40B4-BE49-F238E27FC236}">
                <a16:creationId xmlns:a16="http://schemas.microsoft.com/office/drawing/2014/main" id="{9BD50624-EF50-8BB0-93E3-D1CA690232E0}"/>
              </a:ext>
            </a:extLst>
          </p:cNvPr>
          <p:cNvCxnSpPr>
            <a:cxnSpLocks/>
          </p:cNvCxnSpPr>
          <p:nvPr/>
        </p:nvCxnSpPr>
        <p:spPr>
          <a:xfrm>
            <a:off x="2438523" y="4361741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3" name="Straight Connector 162">
            <a:extLst>
              <a:ext uri="{FF2B5EF4-FFF2-40B4-BE49-F238E27FC236}">
                <a16:creationId xmlns:a16="http://schemas.microsoft.com/office/drawing/2014/main" id="{586B9F88-B7E7-5A87-00F7-1F9E3D05BEA7}"/>
              </a:ext>
            </a:extLst>
          </p:cNvPr>
          <p:cNvCxnSpPr>
            <a:cxnSpLocks/>
          </p:cNvCxnSpPr>
          <p:nvPr/>
        </p:nvCxnSpPr>
        <p:spPr>
          <a:xfrm>
            <a:off x="2438523" y="5034841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1" name="Straight Connector 170">
            <a:extLst>
              <a:ext uri="{FF2B5EF4-FFF2-40B4-BE49-F238E27FC236}">
                <a16:creationId xmlns:a16="http://schemas.microsoft.com/office/drawing/2014/main" id="{5C42A16E-BA88-2770-B037-806EDC979C95}"/>
              </a:ext>
            </a:extLst>
          </p:cNvPr>
          <p:cNvCxnSpPr>
            <a:cxnSpLocks/>
          </p:cNvCxnSpPr>
          <p:nvPr/>
        </p:nvCxnSpPr>
        <p:spPr>
          <a:xfrm>
            <a:off x="2486847" y="1002594"/>
            <a:ext cx="0" cy="464067"/>
          </a:xfrm>
          <a:prstGeom prst="line">
            <a:avLst/>
          </a:prstGeom>
          <a:ln>
            <a:solidFill>
              <a:srgbClr val="1019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2" name="Straight Connector 171">
            <a:extLst>
              <a:ext uri="{FF2B5EF4-FFF2-40B4-BE49-F238E27FC236}">
                <a16:creationId xmlns:a16="http://schemas.microsoft.com/office/drawing/2014/main" id="{88538267-A0E6-F882-22A1-B60F47B302FF}"/>
              </a:ext>
            </a:extLst>
          </p:cNvPr>
          <p:cNvCxnSpPr>
            <a:cxnSpLocks/>
          </p:cNvCxnSpPr>
          <p:nvPr/>
        </p:nvCxnSpPr>
        <p:spPr>
          <a:xfrm>
            <a:off x="2486847" y="1675694"/>
            <a:ext cx="0" cy="464067"/>
          </a:xfrm>
          <a:prstGeom prst="line">
            <a:avLst/>
          </a:prstGeom>
          <a:ln>
            <a:solidFill>
              <a:srgbClr val="1019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3" name="Straight Connector 172">
            <a:extLst>
              <a:ext uri="{FF2B5EF4-FFF2-40B4-BE49-F238E27FC236}">
                <a16:creationId xmlns:a16="http://schemas.microsoft.com/office/drawing/2014/main" id="{EBB83003-4169-10FD-1224-DB68555B8DF9}"/>
              </a:ext>
            </a:extLst>
          </p:cNvPr>
          <p:cNvCxnSpPr>
            <a:cxnSpLocks/>
          </p:cNvCxnSpPr>
          <p:nvPr/>
        </p:nvCxnSpPr>
        <p:spPr>
          <a:xfrm>
            <a:off x="2486847" y="2355144"/>
            <a:ext cx="0" cy="464067"/>
          </a:xfrm>
          <a:prstGeom prst="line">
            <a:avLst/>
          </a:prstGeom>
          <a:ln>
            <a:solidFill>
              <a:srgbClr val="1019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4" name="Straight Connector 173">
            <a:extLst>
              <a:ext uri="{FF2B5EF4-FFF2-40B4-BE49-F238E27FC236}">
                <a16:creationId xmlns:a16="http://schemas.microsoft.com/office/drawing/2014/main" id="{17CB80A6-E447-6038-EA42-AC6E7E177631}"/>
              </a:ext>
            </a:extLst>
          </p:cNvPr>
          <p:cNvCxnSpPr>
            <a:cxnSpLocks/>
          </p:cNvCxnSpPr>
          <p:nvPr/>
        </p:nvCxnSpPr>
        <p:spPr>
          <a:xfrm>
            <a:off x="2486847" y="3028244"/>
            <a:ext cx="0" cy="464067"/>
          </a:xfrm>
          <a:prstGeom prst="line">
            <a:avLst/>
          </a:prstGeom>
          <a:ln>
            <a:solidFill>
              <a:srgbClr val="1019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5" name="Straight Connector 174">
            <a:extLst>
              <a:ext uri="{FF2B5EF4-FFF2-40B4-BE49-F238E27FC236}">
                <a16:creationId xmlns:a16="http://schemas.microsoft.com/office/drawing/2014/main" id="{3D17DE07-7227-97CC-5EF8-4847378AFB99}"/>
              </a:ext>
            </a:extLst>
          </p:cNvPr>
          <p:cNvCxnSpPr>
            <a:cxnSpLocks/>
          </p:cNvCxnSpPr>
          <p:nvPr/>
        </p:nvCxnSpPr>
        <p:spPr>
          <a:xfrm>
            <a:off x="2486847" y="3688644"/>
            <a:ext cx="0" cy="464067"/>
          </a:xfrm>
          <a:prstGeom prst="line">
            <a:avLst/>
          </a:prstGeom>
          <a:ln>
            <a:solidFill>
              <a:srgbClr val="1019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6" name="Straight Connector 175">
            <a:extLst>
              <a:ext uri="{FF2B5EF4-FFF2-40B4-BE49-F238E27FC236}">
                <a16:creationId xmlns:a16="http://schemas.microsoft.com/office/drawing/2014/main" id="{E5E0D18D-ACF1-56E2-17E6-34C956D034BE}"/>
              </a:ext>
            </a:extLst>
          </p:cNvPr>
          <p:cNvCxnSpPr>
            <a:cxnSpLocks/>
          </p:cNvCxnSpPr>
          <p:nvPr/>
        </p:nvCxnSpPr>
        <p:spPr>
          <a:xfrm>
            <a:off x="2486847" y="4361744"/>
            <a:ext cx="0" cy="464067"/>
          </a:xfrm>
          <a:prstGeom prst="line">
            <a:avLst/>
          </a:prstGeom>
          <a:ln>
            <a:solidFill>
              <a:srgbClr val="1019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7" name="Straight Connector 176">
            <a:extLst>
              <a:ext uri="{FF2B5EF4-FFF2-40B4-BE49-F238E27FC236}">
                <a16:creationId xmlns:a16="http://schemas.microsoft.com/office/drawing/2014/main" id="{4F7EDD4D-6F28-15DC-71BA-0376FB71060F}"/>
              </a:ext>
            </a:extLst>
          </p:cNvPr>
          <p:cNvCxnSpPr>
            <a:cxnSpLocks/>
          </p:cNvCxnSpPr>
          <p:nvPr/>
        </p:nvCxnSpPr>
        <p:spPr>
          <a:xfrm>
            <a:off x="2486847" y="5034844"/>
            <a:ext cx="0" cy="464067"/>
          </a:xfrm>
          <a:prstGeom prst="line">
            <a:avLst/>
          </a:prstGeom>
          <a:ln>
            <a:solidFill>
              <a:srgbClr val="1019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2" name="Straight Connector 191">
            <a:extLst>
              <a:ext uri="{FF2B5EF4-FFF2-40B4-BE49-F238E27FC236}">
                <a16:creationId xmlns:a16="http://schemas.microsoft.com/office/drawing/2014/main" id="{DEC35DED-346B-912E-29D9-FADFC8930702}"/>
              </a:ext>
            </a:extLst>
          </p:cNvPr>
          <p:cNvCxnSpPr>
            <a:cxnSpLocks/>
          </p:cNvCxnSpPr>
          <p:nvPr/>
        </p:nvCxnSpPr>
        <p:spPr>
          <a:xfrm>
            <a:off x="2646681" y="1002597"/>
            <a:ext cx="0" cy="464067"/>
          </a:xfrm>
          <a:prstGeom prst="line">
            <a:avLst/>
          </a:prstGeom>
          <a:ln>
            <a:solidFill>
              <a:srgbClr val="CB353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3" name="Straight Connector 192">
            <a:extLst>
              <a:ext uri="{FF2B5EF4-FFF2-40B4-BE49-F238E27FC236}">
                <a16:creationId xmlns:a16="http://schemas.microsoft.com/office/drawing/2014/main" id="{E16E6FFD-C45F-262E-2172-5540AEE1CE37}"/>
              </a:ext>
            </a:extLst>
          </p:cNvPr>
          <p:cNvCxnSpPr>
            <a:cxnSpLocks/>
          </p:cNvCxnSpPr>
          <p:nvPr/>
        </p:nvCxnSpPr>
        <p:spPr>
          <a:xfrm>
            <a:off x="2646681" y="1675697"/>
            <a:ext cx="0" cy="464067"/>
          </a:xfrm>
          <a:prstGeom prst="line">
            <a:avLst/>
          </a:prstGeom>
          <a:ln>
            <a:solidFill>
              <a:srgbClr val="CB353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4" name="Straight Connector 193">
            <a:extLst>
              <a:ext uri="{FF2B5EF4-FFF2-40B4-BE49-F238E27FC236}">
                <a16:creationId xmlns:a16="http://schemas.microsoft.com/office/drawing/2014/main" id="{A51585DE-83E7-E2FA-AA6B-201363C12BC8}"/>
              </a:ext>
            </a:extLst>
          </p:cNvPr>
          <p:cNvCxnSpPr>
            <a:cxnSpLocks/>
          </p:cNvCxnSpPr>
          <p:nvPr/>
        </p:nvCxnSpPr>
        <p:spPr>
          <a:xfrm>
            <a:off x="2646681" y="2355147"/>
            <a:ext cx="0" cy="464067"/>
          </a:xfrm>
          <a:prstGeom prst="line">
            <a:avLst/>
          </a:prstGeom>
          <a:ln>
            <a:solidFill>
              <a:srgbClr val="CB353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5" name="Straight Connector 194">
            <a:extLst>
              <a:ext uri="{FF2B5EF4-FFF2-40B4-BE49-F238E27FC236}">
                <a16:creationId xmlns:a16="http://schemas.microsoft.com/office/drawing/2014/main" id="{B4217A96-3720-7F6F-2A5A-9E03460FF1AF}"/>
              </a:ext>
            </a:extLst>
          </p:cNvPr>
          <p:cNvCxnSpPr>
            <a:cxnSpLocks/>
          </p:cNvCxnSpPr>
          <p:nvPr/>
        </p:nvCxnSpPr>
        <p:spPr>
          <a:xfrm>
            <a:off x="2646681" y="3028247"/>
            <a:ext cx="0" cy="464067"/>
          </a:xfrm>
          <a:prstGeom prst="line">
            <a:avLst/>
          </a:prstGeom>
          <a:ln>
            <a:solidFill>
              <a:srgbClr val="CB353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6" name="Straight Connector 195">
            <a:extLst>
              <a:ext uri="{FF2B5EF4-FFF2-40B4-BE49-F238E27FC236}">
                <a16:creationId xmlns:a16="http://schemas.microsoft.com/office/drawing/2014/main" id="{C1C0FA42-A8BD-BE76-971F-D45F2B0A6894}"/>
              </a:ext>
            </a:extLst>
          </p:cNvPr>
          <p:cNvCxnSpPr>
            <a:cxnSpLocks/>
          </p:cNvCxnSpPr>
          <p:nvPr/>
        </p:nvCxnSpPr>
        <p:spPr>
          <a:xfrm>
            <a:off x="2646681" y="3688647"/>
            <a:ext cx="0" cy="464067"/>
          </a:xfrm>
          <a:prstGeom prst="line">
            <a:avLst/>
          </a:prstGeom>
          <a:ln>
            <a:solidFill>
              <a:srgbClr val="CB353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7" name="Straight Connector 196">
            <a:extLst>
              <a:ext uri="{FF2B5EF4-FFF2-40B4-BE49-F238E27FC236}">
                <a16:creationId xmlns:a16="http://schemas.microsoft.com/office/drawing/2014/main" id="{192A3EEE-52C4-6A40-E733-7095F613E601}"/>
              </a:ext>
            </a:extLst>
          </p:cNvPr>
          <p:cNvCxnSpPr>
            <a:cxnSpLocks/>
          </p:cNvCxnSpPr>
          <p:nvPr/>
        </p:nvCxnSpPr>
        <p:spPr>
          <a:xfrm>
            <a:off x="2646681" y="4361747"/>
            <a:ext cx="0" cy="464067"/>
          </a:xfrm>
          <a:prstGeom prst="line">
            <a:avLst/>
          </a:prstGeom>
          <a:ln>
            <a:solidFill>
              <a:srgbClr val="CB353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8" name="Straight Connector 197">
            <a:extLst>
              <a:ext uri="{FF2B5EF4-FFF2-40B4-BE49-F238E27FC236}">
                <a16:creationId xmlns:a16="http://schemas.microsoft.com/office/drawing/2014/main" id="{3A371516-4E9C-3308-FA38-F90B46B4096A}"/>
              </a:ext>
            </a:extLst>
          </p:cNvPr>
          <p:cNvCxnSpPr>
            <a:cxnSpLocks/>
          </p:cNvCxnSpPr>
          <p:nvPr/>
        </p:nvCxnSpPr>
        <p:spPr>
          <a:xfrm>
            <a:off x="2646681" y="5034847"/>
            <a:ext cx="0" cy="464067"/>
          </a:xfrm>
          <a:prstGeom prst="line">
            <a:avLst/>
          </a:prstGeom>
          <a:ln>
            <a:solidFill>
              <a:srgbClr val="CB353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0" name="Straight Connector 199">
            <a:extLst>
              <a:ext uri="{FF2B5EF4-FFF2-40B4-BE49-F238E27FC236}">
                <a16:creationId xmlns:a16="http://schemas.microsoft.com/office/drawing/2014/main" id="{2A3991EE-F55A-6C32-CE96-B23C85C76D5B}"/>
              </a:ext>
            </a:extLst>
          </p:cNvPr>
          <p:cNvCxnSpPr>
            <a:cxnSpLocks/>
          </p:cNvCxnSpPr>
          <p:nvPr/>
        </p:nvCxnSpPr>
        <p:spPr>
          <a:xfrm>
            <a:off x="3583516" y="1675691"/>
            <a:ext cx="0" cy="464067"/>
          </a:xfrm>
          <a:prstGeom prst="line">
            <a:avLst/>
          </a:prstGeom>
          <a:ln>
            <a:solidFill>
              <a:srgbClr val="66AB8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1" name="Straight Connector 200">
            <a:extLst>
              <a:ext uri="{FF2B5EF4-FFF2-40B4-BE49-F238E27FC236}">
                <a16:creationId xmlns:a16="http://schemas.microsoft.com/office/drawing/2014/main" id="{D8C4EFBE-B3B6-D2BD-6BA9-6333E7C61D38}"/>
              </a:ext>
            </a:extLst>
          </p:cNvPr>
          <p:cNvCxnSpPr>
            <a:cxnSpLocks/>
          </p:cNvCxnSpPr>
          <p:nvPr/>
        </p:nvCxnSpPr>
        <p:spPr>
          <a:xfrm>
            <a:off x="3583516" y="2355141"/>
            <a:ext cx="0" cy="464067"/>
          </a:xfrm>
          <a:prstGeom prst="line">
            <a:avLst/>
          </a:prstGeom>
          <a:ln>
            <a:solidFill>
              <a:srgbClr val="66AB8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2" name="Straight Connector 201">
            <a:extLst>
              <a:ext uri="{FF2B5EF4-FFF2-40B4-BE49-F238E27FC236}">
                <a16:creationId xmlns:a16="http://schemas.microsoft.com/office/drawing/2014/main" id="{904BBD1E-80AD-2824-AF34-9FE546CB7100}"/>
              </a:ext>
            </a:extLst>
          </p:cNvPr>
          <p:cNvCxnSpPr>
            <a:cxnSpLocks/>
          </p:cNvCxnSpPr>
          <p:nvPr/>
        </p:nvCxnSpPr>
        <p:spPr>
          <a:xfrm>
            <a:off x="3583516" y="3028241"/>
            <a:ext cx="0" cy="464067"/>
          </a:xfrm>
          <a:prstGeom prst="line">
            <a:avLst/>
          </a:prstGeom>
          <a:ln>
            <a:solidFill>
              <a:srgbClr val="66AB8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3" name="Straight Connector 202">
            <a:extLst>
              <a:ext uri="{FF2B5EF4-FFF2-40B4-BE49-F238E27FC236}">
                <a16:creationId xmlns:a16="http://schemas.microsoft.com/office/drawing/2014/main" id="{129A20DC-166C-9A2E-3192-B4ABF65E7B32}"/>
              </a:ext>
            </a:extLst>
          </p:cNvPr>
          <p:cNvCxnSpPr>
            <a:cxnSpLocks/>
          </p:cNvCxnSpPr>
          <p:nvPr/>
        </p:nvCxnSpPr>
        <p:spPr>
          <a:xfrm>
            <a:off x="3583516" y="3688641"/>
            <a:ext cx="0" cy="464067"/>
          </a:xfrm>
          <a:prstGeom prst="line">
            <a:avLst/>
          </a:prstGeom>
          <a:ln>
            <a:solidFill>
              <a:srgbClr val="66AB8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4" name="Straight Connector 203">
            <a:extLst>
              <a:ext uri="{FF2B5EF4-FFF2-40B4-BE49-F238E27FC236}">
                <a16:creationId xmlns:a16="http://schemas.microsoft.com/office/drawing/2014/main" id="{C3A1331D-009F-2581-28FC-D25034A85061}"/>
              </a:ext>
            </a:extLst>
          </p:cNvPr>
          <p:cNvCxnSpPr>
            <a:cxnSpLocks/>
          </p:cNvCxnSpPr>
          <p:nvPr/>
        </p:nvCxnSpPr>
        <p:spPr>
          <a:xfrm>
            <a:off x="3583516" y="4361741"/>
            <a:ext cx="0" cy="464067"/>
          </a:xfrm>
          <a:prstGeom prst="line">
            <a:avLst/>
          </a:prstGeom>
          <a:ln>
            <a:solidFill>
              <a:srgbClr val="66AB8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5" name="Straight Connector 204">
            <a:extLst>
              <a:ext uri="{FF2B5EF4-FFF2-40B4-BE49-F238E27FC236}">
                <a16:creationId xmlns:a16="http://schemas.microsoft.com/office/drawing/2014/main" id="{EB92EAD0-40CA-6FB3-522D-F0B368AF5D47}"/>
              </a:ext>
            </a:extLst>
          </p:cNvPr>
          <p:cNvCxnSpPr>
            <a:cxnSpLocks/>
          </p:cNvCxnSpPr>
          <p:nvPr/>
        </p:nvCxnSpPr>
        <p:spPr>
          <a:xfrm>
            <a:off x="3583516" y="5034841"/>
            <a:ext cx="0" cy="464067"/>
          </a:xfrm>
          <a:prstGeom prst="line">
            <a:avLst/>
          </a:prstGeom>
          <a:ln>
            <a:solidFill>
              <a:srgbClr val="66AB8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6" name="Straight Connector 205">
            <a:extLst>
              <a:ext uri="{FF2B5EF4-FFF2-40B4-BE49-F238E27FC236}">
                <a16:creationId xmlns:a16="http://schemas.microsoft.com/office/drawing/2014/main" id="{F066CF05-11B2-E341-46C0-E8CC23E4F65A}"/>
              </a:ext>
            </a:extLst>
          </p:cNvPr>
          <p:cNvCxnSpPr>
            <a:cxnSpLocks/>
          </p:cNvCxnSpPr>
          <p:nvPr/>
        </p:nvCxnSpPr>
        <p:spPr>
          <a:xfrm>
            <a:off x="7317316" y="1002591"/>
            <a:ext cx="0" cy="464067"/>
          </a:xfrm>
          <a:prstGeom prst="line">
            <a:avLst/>
          </a:prstGeom>
          <a:ln>
            <a:solidFill>
              <a:srgbClr val="1019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7" name="Straight Connector 206">
            <a:extLst>
              <a:ext uri="{FF2B5EF4-FFF2-40B4-BE49-F238E27FC236}">
                <a16:creationId xmlns:a16="http://schemas.microsoft.com/office/drawing/2014/main" id="{87853DF5-8BCA-9DC0-FE9C-148903057D58}"/>
              </a:ext>
            </a:extLst>
          </p:cNvPr>
          <p:cNvCxnSpPr>
            <a:cxnSpLocks/>
          </p:cNvCxnSpPr>
          <p:nvPr/>
        </p:nvCxnSpPr>
        <p:spPr>
          <a:xfrm>
            <a:off x="7317316" y="1675691"/>
            <a:ext cx="0" cy="464067"/>
          </a:xfrm>
          <a:prstGeom prst="line">
            <a:avLst/>
          </a:prstGeom>
          <a:ln>
            <a:solidFill>
              <a:srgbClr val="1019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8" name="Straight Connector 207">
            <a:extLst>
              <a:ext uri="{FF2B5EF4-FFF2-40B4-BE49-F238E27FC236}">
                <a16:creationId xmlns:a16="http://schemas.microsoft.com/office/drawing/2014/main" id="{4A556E31-FEE0-3133-51B5-EBEE98C45E02}"/>
              </a:ext>
            </a:extLst>
          </p:cNvPr>
          <p:cNvCxnSpPr>
            <a:cxnSpLocks/>
          </p:cNvCxnSpPr>
          <p:nvPr/>
        </p:nvCxnSpPr>
        <p:spPr>
          <a:xfrm>
            <a:off x="7317316" y="2355141"/>
            <a:ext cx="0" cy="464067"/>
          </a:xfrm>
          <a:prstGeom prst="line">
            <a:avLst/>
          </a:prstGeom>
          <a:ln>
            <a:solidFill>
              <a:srgbClr val="1019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9" name="Straight Connector 208">
            <a:extLst>
              <a:ext uri="{FF2B5EF4-FFF2-40B4-BE49-F238E27FC236}">
                <a16:creationId xmlns:a16="http://schemas.microsoft.com/office/drawing/2014/main" id="{53EAA409-1CFD-399A-2E4F-5AB0AEF2A71D}"/>
              </a:ext>
            </a:extLst>
          </p:cNvPr>
          <p:cNvCxnSpPr>
            <a:cxnSpLocks/>
          </p:cNvCxnSpPr>
          <p:nvPr/>
        </p:nvCxnSpPr>
        <p:spPr>
          <a:xfrm>
            <a:off x="7317316" y="3028241"/>
            <a:ext cx="0" cy="464067"/>
          </a:xfrm>
          <a:prstGeom prst="line">
            <a:avLst/>
          </a:prstGeom>
          <a:ln>
            <a:solidFill>
              <a:srgbClr val="1019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0" name="Straight Connector 209">
            <a:extLst>
              <a:ext uri="{FF2B5EF4-FFF2-40B4-BE49-F238E27FC236}">
                <a16:creationId xmlns:a16="http://schemas.microsoft.com/office/drawing/2014/main" id="{3FE348E5-C109-9400-A254-2D0EFE0DF007}"/>
              </a:ext>
            </a:extLst>
          </p:cNvPr>
          <p:cNvCxnSpPr>
            <a:cxnSpLocks/>
          </p:cNvCxnSpPr>
          <p:nvPr/>
        </p:nvCxnSpPr>
        <p:spPr>
          <a:xfrm>
            <a:off x="7317316" y="3688641"/>
            <a:ext cx="0" cy="464067"/>
          </a:xfrm>
          <a:prstGeom prst="line">
            <a:avLst/>
          </a:prstGeom>
          <a:ln>
            <a:solidFill>
              <a:srgbClr val="1019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1" name="Straight Connector 210">
            <a:extLst>
              <a:ext uri="{FF2B5EF4-FFF2-40B4-BE49-F238E27FC236}">
                <a16:creationId xmlns:a16="http://schemas.microsoft.com/office/drawing/2014/main" id="{5BC0B415-75BE-7220-BBDB-48A8C1A52E78}"/>
              </a:ext>
            </a:extLst>
          </p:cNvPr>
          <p:cNvCxnSpPr>
            <a:cxnSpLocks/>
          </p:cNvCxnSpPr>
          <p:nvPr/>
        </p:nvCxnSpPr>
        <p:spPr>
          <a:xfrm>
            <a:off x="7317316" y="4361741"/>
            <a:ext cx="0" cy="464067"/>
          </a:xfrm>
          <a:prstGeom prst="line">
            <a:avLst/>
          </a:prstGeom>
          <a:ln>
            <a:solidFill>
              <a:srgbClr val="1019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2" name="Straight Connector 211">
            <a:extLst>
              <a:ext uri="{FF2B5EF4-FFF2-40B4-BE49-F238E27FC236}">
                <a16:creationId xmlns:a16="http://schemas.microsoft.com/office/drawing/2014/main" id="{8886AECF-D876-A803-BD5A-F6CF4A7174CC}"/>
              </a:ext>
            </a:extLst>
          </p:cNvPr>
          <p:cNvCxnSpPr>
            <a:cxnSpLocks/>
          </p:cNvCxnSpPr>
          <p:nvPr/>
        </p:nvCxnSpPr>
        <p:spPr>
          <a:xfrm>
            <a:off x="7317316" y="5034841"/>
            <a:ext cx="0" cy="464067"/>
          </a:xfrm>
          <a:prstGeom prst="line">
            <a:avLst/>
          </a:prstGeom>
          <a:ln>
            <a:solidFill>
              <a:srgbClr val="1019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3" name="Straight Connector 212">
            <a:extLst>
              <a:ext uri="{FF2B5EF4-FFF2-40B4-BE49-F238E27FC236}">
                <a16:creationId xmlns:a16="http://schemas.microsoft.com/office/drawing/2014/main" id="{FCE04397-058E-EDD2-BCFB-AAC1643F78B7}"/>
              </a:ext>
            </a:extLst>
          </p:cNvPr>
          <p:cNvCxnSpPr>
            <a:cxnSpLocks/>
          </p:cNvCxnSpPr>
          <p:nvPr/>
        </p:nvCxnSpPr>
        <p:spPr>
          <a:xfrm>
            <a:off x="10053736" y="1013186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4" name="Straight Connector 213">
            <a:extLst>
              <a:ext uri="{FF2B5EF4-FFF2-40B4-BE49-F238E27FC236}">
                <a16:creationId xmlns:a16="http://schemas.microsoft.com/office/drawing/2014/main" id="{7B6E86A8-C53E-7245-715C-9C880B69FA33}"/>
              </a:ext>
            </a:extLst>
          </p:cNvPr>
          <p:cNvCxnSpPr>
            <a:cxnSpLocks/>
          </p:cNvCxnSpPr>
          <p:nvPr/>
        </p:nvCxnSpPr>
        <p:spPr>
          <a:xfrm>
            <a:off x="10053736" y="1686286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5" name="Straight Connector 214">
            <a:extLst>
              <a:ext uri="{FF2B5EF4-FFF2-40B4-BE49-F238E27FC236}">
                <a16:creationId xmlns:a16="http://schemas.microsoft.com/office/drawing/2014/main" id="{F56CF13C-F426-EBB4-996D-0C4AAB57CC7F}"/>
              </a:ext>
            </a:extLst>
          </p:cNvPr>
          <p:cNvCxnSpPr>
            <a:cxnSpLocks/>
          </p:cNvCxnSpPr>
          <p:nvPr/>
        </p:nvCxnSpPr>
        <p:spPr>
          <a:xfrm>
            <a:off x="10053736" y="2365736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6" name="Straight Connector 215">
            <a:extLst>
              <a:ext uri="{FF2B5EF4-FFF2-40B4-BE49-F238E27FC236}">
                <a16:creationId xmlns:a16="http://schemas.microsoft.com/office/drawing/2014/main" id="{03AECA6C-8914-4573-3B81-D6C940A5FFF4}"/>
              </a:ext>
            </a:extLst>
          </p:cNvPr>
          <p:cNvCxnSpPr>
            <a:cxnSpLocks/>
          </p:cNvCxnSpPr>
          <p:nvPr/>
        </p:nvCxnSpPr>
        <p:spPr>
          <a:xfrm>
            <a:off x="10053736" y="3038836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7" name="Straight Connector 216">
            <a:extLst>
              <a:ext uri="{FF2B5EF4-FFF2-40B4-BE49-F238E27FC236}">
                <a16:creationId xmlns:a16="http://schemas.microsoft.com/office/drawing/2014/main" id="{6116743D-DA9D-195E-D99B-F5C713517775}"/>
              </a:ext>
            </a:extLst>
          </p:cNvPr>
          <p:cNvCxnSpPr>
            <a:cxnSpLocks/>
          </p:cNvCxnSpPr>
          <p:nvPr/>
        </p:nvCxnSpPr>
        <p:spPr>
          <a:xfrm>
            <a:off x="10053736" y="3699236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8" name="Straight Connector 217">
            <a:extLst>
              <a:ext uri="{FF2B5EF4-FFF2-40B4-BE49-F238E27FC236}">
                <a16:creationId xmlns:a16="http://schemas.microsoft.com/office/drawing/2014/main" id="{80FC1AF5-299A-17E6-3590-A584269CF6AF}"/>
              </a:ext>
            </a:extLst>
          </p:cNvPr>
          <p:cNvCxnSpPr>
            <a:cxnSpLocks/>
          </p:cNvCxnSpPr>
          <p:nvPr/>
        </p:nvCxnSpPr>
        <p:spPr>
          <a:xfrm>
            <a:off x="10053736" y="4372336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9" name="Straight Connector 218">
            <a:extLst>
              <a:ext uri="{FF2B5EF4-FFF2-40B4-BE49-F238E27FC236}">
                <a16:creationId xmlns:a16="http://schemas.microsoft.com/office/drawing/2014/main" id="{C000FD52-AA5D-4705-D1F7-0B00D86B3AE0}"/>
              </a:ext>
            </a:extLst>
          </p:cNvPr>
          <p:cNvCxnSpPr>
            <a:cxnSpLocks/>
          </p:cNvCxnSpPr>
          <p:nvPr/>
        </p:nvCxnSpPr>
        <p:spPr>
          <a:xfrm>
            <a:off x="10053736" y="5045436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0" name="Straight Connector 219">
            <a:extLst>
              <a:ext uri="{FF2B5EF4-FFF2-40B4-BE49-F238E27FC236}">
                <a16:creationId xmlns:a16="http://schemas.microsoft.com/office/drawing/2014/main" id="{62ACD0AF-DB6C-DBA7-BB71-9878DA9BB1F0}"/>
              </a:ext>
            </a:extLst>
          </p:cNvPr>
          <p:cNvCxnSpPr>
            <a:cxnSpLocks/>
          </p:cNvCxnSpPr>
          <p:nvPr/>
        </p:nvCxnSpPr>
        <p:spPr>
          <a:xfrm>
            <a:off x="10159242" y="1011039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1" name="Straight Connector 220">
            <a:extLst>
              <a:ext uri="{FF2B5EF4-FFF2-40B4-BE49-F238E27FC236}">
                <a16:creationId xmlns:a16="http://schemas.microsoft.com/office/drawing/2014/main" id="{3BA0BADF-A02E-82AF-DE8C-7289B3BF64AF}"/>
              </a:ext>
            </a:extLst>
          </p:cNvPr>
          <p:cNvCxnSpPr>
            <a:cxnSpLocks/>
          </p:cNvCxnSpPr>
          <p:nvPr/>
        </p:nvCxnSpPr>
        <p:spPr>
          <a:xfrm>
            <a:off x="10159242" y="1684139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2" name="Straight Connector 221">
            <a:extLst>
              <a:ext uri="{FF2B5EF4-FFF2-40B4-BE49-F238E27FC236}">
                <a16:creationId xmlns:a16="http://schemas.microsoft.com/office/drawing/2014/main" id="{97B9A1D9-4777-740F-F081-29FEF37453D8}"/>
              </a:ext>
            </a:extLst>
          </p:cNvPr>
          <p:cNvCxnSpPr>
            <a:cxnSpLocks/>
          </p:cNvCxnSpPr>
          <p:nvPr/>
        </p:nvCxnSpPr>
        <p:spPr>
          <a:xfrm>
            <a:off x="10159242" y="2363589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3" name="Straight Connector 222">
            <a:extLst>
              <a:ext uri="{FF2B5EF4-FFF2-40B4-BE49-F238E27FC236}">
                <a16:creationId xmlns:a16="http://schemas.microsoft.com/office/drawing/2014/main" id="{5D34DD01-DCB6-1CDC-D097-DA57BC44B868}"/>
              </a:ext>
            </a:extLst>
          </p:cNvPr>
          <p:cNvCxnSpPr>
            <a:cxnSpLocks/>
          </p:cNvCxnSpPr>
          <p:nvPr/>
        </p:nvCxnSpPr>
        <p:spPr>
          <a:xfrm>
            <a:off x="10159242" y="3036689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4" name="Straight Connector 223">
            <a:extLst>
              <a:ext uri="{FF2B5EF4-FFF2-40B4-BE49-F238E27FC236}">
                <a16:creationId xmlns:a16="http://schemas.microsoft.com/office/drawing/2014/main" id="{906F77C7-9709-4B9B-7DDB-E4D3215CEFE3}"/>
              </a:ext>
            </a:extLst>
          </p:cNvPr>
          <p:cNvCxnSpPr>
            <a:cxnSpLocks/>
          </p:cNvCxnSpPr>
          <p:nvPr/>
        </p:nvCxnSpPr>
        <p:spPr>
          <a:xfrm>
            <a:off x="10159242" y="3697089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5" name="Straight Connector 224">
            <a:extLst>
              <a:ext uri="{FF2B5EF4-FFF2-40B4-BE49-F238E27FC236}">
                <a16:creationId xmlns:a16="http://schemas.microsoft.com/office/drawing/2014/main" id="{C5C0498F-5DBE-F076-3842-34C2B12036C1}"/>
              </a:ext>
            </a:extLst>
          </p:cNvPr>
          <p:cNvCxnSpPr>
            <a:cxnSpLocks/>
          </p:cNvCxnSpPr>
          <p:nvPr/>
        </p:nvCxnSpPr>
        <p:spPr>
          <a:xfrm>
            <a:off x="10159242" y="4370189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6" name="Straight Connector 225">
            <a:extLst>
              <a:ext uri="{FF2B5EF4-FFF2-40B4-BE49-F238E27FC236}">
                <a16:creationId xmlns:a16="http://schemas.microsoft.com/office/drawing/2014/main" id="{EC564008-F2DD-D45D-639B-7DF63AD9CBC4}"/>
              </a:ext>
            </a:extLst>
          </p:cNvPr>
          <p:cNvCxnSpPr>
            <a:cxnSpLocks/>
          </p:cNvCxnSpPr>
          <p:nvPr/>
        </p:nvCxnSpPr>
        <p:spPr>
          <a:xfrm>
            <a:off x="10159242" y="5043289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4" name="Straight Connector 233">
            <a:extLst>
              <a:ext uri="{FF2B5EF4-FFF2-40B4-BE49-F238E27FC236}">
                <a16:creationId xmlns:a16="http://schemas.microsoft.com/office/drawing/2014/main" id="{E02596D3-04D3-1CDF-EC2B-0E3B73435A63}"/>
              </a:ext>
            </a:extLst>
          </p:cNvPr>
          <p:cNvCxnSpPr>
            <a:cxnSpLocks/>
          </p:cNvCxnSpPr>
          <p:nvPr/>
        </p:nvCxnSpPr>
        <p:spPr>
          <a:xfrm>
            <a:off x="11306991" y="1012662"/>
            <a:ext cx="0" cy="464067"/>
          </a:xfrm>
          <a:prstGeom prst="line">
            <a:avLst/>
          </a:prstGeom>
          <a:ln>
            <a:solidFill>
              <a:srgbClr val="66AB8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5" name="Straight Connector 234">
            <a:extLst>
              <a:ext uri="{FF2B5EF4-FFF2-40B4-BE49-F238E27FC236}">
                <a16:creationId xmlns:a16="http://schemas.microsoft.com/office/drawing/2014/main" id="{7B363764-7F3D-BE3C-DA35-6F46ECAD7335}"/>
              </a:ext>
            </a:extLst>
          </p:cNvPr>
          <p:cNvCxnSpPr>
            <a:cxnSpLocks/>
          </p:cNvCxnSpPr>
          <p:nvPr/>
        </p:nvCxnSpPr>
        <p:spPr>
          <a:xfrm>
            <a:off x="11306991" y="1685762"/>
            <a:ext cx="0" cy="464067"/>
          </a:xfrm>
          <a:prstGeom prst="line">
            <a:avLst/>
          </a:prstGeom>
          <a:ln>
            <a:solidFill>
              <a:srgbClr val="66AB8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6" name="Straight Connector 235">
            <a:extLst>
              <a:ext uri="{FF2B5EF4-FFF2-40B4-BE49-F238E27FC236}">
                <a16:creationId xmlns:a16="http://schemas.microsoft.com/office/drawing/2014/main" id="{C3670EC4-1D81-DDEE-B0E3-E2A496971DD0}"/>
              </a:ext>
            </a:extLst>
          </p:cNvPr>
          <p:cNvCxnSpPr>
            <a:cxnSpLocks/>
          </p:cNvCxnSpPr>
          <p:nvPr/>
        </p:nvCxnSpPr>
        <p:spPr>
          <a:xfrm>
            <a:off x="11306991" y="2365212"/>
            <a:ext cx="0" cy="464067"/>
          </a:xfrm>
          <a:prstGeom prst="line">
            <a:avLst/>
          </a:prstGeom>
          <a:ln>
            <a:solidFill>
              <a:srgbClr val="66AB8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7" name="Straight Connector 236">
            <a:extLst>
              <a:ext uri="{FF2B5EF4-FFF2-40B4-BE49-F238E27FC236}">
                <a16:creationId xmlns:a16="http://schemas.microsoft.com/office/drawing/2014/main" id="{9A98F118-F6D4-E6C1-6415-69CA6A11A12C}"/>
              </a:ext>
            </a:extLst>
          </p:cNvPr>
          <p:cNvCxnSpPr>
            <a:cxnSpLocks/>
          </p:cNvCxnSpPr>
          <p:nvPr/>
        </p:nvCxnSpPr>
        <p:spPr>
          <a:xfrm>
            <a:off x="11306991" y="3038312"/>
            <a:ext cx="0" cy="464067"/>
          </a:xfrm>
          <a:prstGeom prst="line">
            <a:avLst/>
          </a:prstGeom>
          <a:ln>
            <a:solidFill>
              <a:srgbClr val="66AB8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8" name="Straight Connector 237">
            <a:extLst>
              <a:ext uri="{FF2B5EF4-FFF2-40B4-BE49-F238E27FC236}">
                <a16:creationId xmlns:a16="http://schemas.microsoft.com/office/drawing/2014/main" id="{5DC14703-6C29-62BC-E6BA-76097510A771}"/>
              </a:ext>
            </a:extLst>
          </p:cNvPr>
          <p:cNvCxnSpPr>
            <a:cxnSpLocks/>
          </p:cNvCxnSpPr>
          <p:nvPr/>
        </p:nvCxnSpPr>
        <p:spPr>
          <a:xfrm>
            <a:off x="11306991" y="3698712"/>
            <a:ext cx="0" cy="464067"/>
          </a:xfrm>
          <a:prstGeom prst="line">
            <a:avLst/>
          </a:prstGeom>
          <a:ln>
            <a:solidFill>
              <a:srgbClr val="66AB8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9" name="Straight Connector 238">
            <a:extLst>
              <a:ext uri="{FF2B5EF4-FFF2-40B4-BE49-F238E27FC236}">
                <a16:creationId xmlns:a16="http://schemas.microsoft.com/office/drawing/2014/main" id="{9F846D82-AEB7-7417-CB3D-58B3D2C2D747}"/>
              </a:ext>
            </a:extLst>
          </p:cNvPr>
          <p:cNvCxnSpPr>
            <a:cxnSpLocks/>
          </p:cNvCxnSpPr>
          <p:nvPr/>
        </p:nvCxnSpPr>
        <p:spPr>
          <a:xfrm>
            <a:off x="11306991" y="4371812"/>
            <a:ext cx="0" cy="464067"/>
          </a:xfrm>
          <a:prstGeom prst="line">
            <a:avLst/>
          </a:prstGeom>
          <a:ln>
            <a:solidFill>
              <a:srgbClr val="66AB8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0" name="Straight Connector 239">
            <a:extLst>
              <a:ext uri="{FF2B5EF4-FFF2-40B4-BE49-F238E27FC236}">
                <a16:creationId xmlns:a16="http://schemas.microsoft.com/office/drawing/2014/main" id="{AE4ED34F-CD82-9B71-B2D9-F81A78E12D87}"/>
              </a:ext>
            </a:extLst>
          </p:cNvPr>
          <p:cNvCxnSpPr>
            <a:cxnSpLocks/>
          </p:cNvCxnSpPr>
          <p:nvPr/>
        </p:nvCxnSpPr>
        <p:spPr>
          <a:xfrm>
            <a:off x="11306991" y="5044912"/>
            <a:ext cx="0" cy="464067"/>
          </a:xfrm>
          <a:prstGeom prst="line">
            <a:avLst/>
          </a:prstGeom>
          <a:ln>
            <a:solidFill>
              <a:srgbClr val="66AB8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1" name="Straight Connector 240">
            <a:extLst>
              <a:ext uri="{FF2B5EF4-FFF2-40B4-BE49-F238E27FC236}">
                <a16:creationId xmlns:a16="http://schemas.microsoft.com/office/drawing/2014/main" id="{336472B5-7156-02C2-8910-325032F86A36}"/>
              </a:ext>
            </a:extLst>
          </p:cNvPr>
          <p:cNvCxnSpPr>
            <a:cxnSpLocks/>
          </p:cNvCxnSpPr>
          <p:nvPr/>
        </p:nvCxnSpPr>
        <p:spPr>
          <a:xfrm>
            <a:off x="11423046" y="1012594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2" name="Straight Connector 241">
            <a:extLst>
              <a:ext uri="{FF2B5EF4-FFF2-40B4-BE49-F238E27FC236}">
                <a16:creationId xmlns:a16="http://schemas.microsoft.com/office/drawing/2014/main" id="{0ACA2A13-F2CC-3A47-ED5E-2661D1C97884}"/>
              </a:ext>
            </a:extLst>
          </p:cNvPr>
          <p:cNvCxnSpPr>
            <a:cxnSpLocks/>
          </p:cNvCxnSpPr>
          <p:nvPr/>
        </p:nvCxnSpPr>
        <p:spPr>
          <a:xfrm>
            <a:off x="11423046" y="1685694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3" name="Straight Connector 242">
            <a:extLst>
              <a:ext uri="{FF2B5EF4-FFF2-40B4-BE49-F238E27FC236}">
                <a16:creationId xmlns:a16="http://schemas.microsoft.com/office/drawing/2014/main" id="{2B047460-FA7F-36E5-6EAE-5066098C711C}"/>
              </a:ext>
            </a:extLst>
          </p:cNvPr>
          <p:cNvCxnSpPr>
            <a:cxnSpLocks/>
          </p:cNvCxnSpPr>
          <p:nvPr/>
        </p:nvCxnSpPr>
        <p:spPr>
          <a:xfrm>
            <a:off x="11423046" y="2365144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4" name="Straight Connector 243">
            <a:extLst>
              <a:ext uri="{FF2B5EF4-FFF2-40B4-BE49-F238E27FC236}">
                <a16:creationId xmlns:a16="http://schemas.microsoft.com/office/drawing/2014/main" id="{A749DFBF-B5E2-2E46-3F1C-B72EF92D7E5F}"/>
              </a:ext>
            </a:extLst>
          </p:cNvPr>
          <p:cNvCxnSpPr>
            <a:cxnSpLocks/>
          </p:cNvCxnSpPr>
          <p:nvPr/>
        </p:nvCxnSpPr>
        <p:spPr>
          <a:xfrm>
            <a:off x="11423046" y="3038244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5" name="Straight Connector 244">
            <a:extLst>
              <a:ext uri="{FF2B5EF4-FFF2-40B4-BE49-F238E27FC236}">
                <a16:creationId xmlns:a16="http://schemas.microsoft.com/office/drawing/2014/main" id="{568DC40F-2E7E-0AB9-F9E0-30542FD6B091}"/>
              </a:ext>
            </a:extLst>
          </p:cNvPr>
          <p:cNvCxnSpPr>
            <a:cxnSpLocks/>
          </p:cNvCxnSpPr>
          <p:nvPr/>
        </p:nvCxnSpPr>
        <p:spPr>
          <a:xfrm>
            <a:off x="11423046" y="3698644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6" name="Straight Connector 245">
            <a:extLst>
              <a:ext uri="{FF2B5EF4-FFF2-40B4-BE49-F238E27FC236}">
                <a16:creationId xmlns:a16="http://schemas.microsoft.com/office/drawing/2014/main" id="{5088ED35-9CF8-A3D5-FAE0-473A81625798}"/>
              </a:ext>
            </a:extLst>
          </p:cNvPr>
          <p:cNvCxnSpPr>
            <a:cxnSpLocks/>
          </p:cNvCxnSpPr>
          <p:nvPr/>
        </p:nvCxnSpPr>
        <p:spPr>
          <a:xfrm>
            <a:off x="11423046" y="4371744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7" name="Straight Connector 246">
            <a:extLst>
              <a:ext uri="{FF2B5EF4-FFF2-40B4-BE49-F238E27FC236}">
                <a16:creationId xmlns:a16="http://schemas.microsoft.com/office/drawing/2014/main" id="{88B4A778-DA7B-478C-E543-146D4E37B8DA}"/>
              </a:ext>
            </a:extLst>
          </p:cNvPr>
          <p:cNvCxnSpPr>
            <a:cxnSpLocks/>
          </p:cNvCxnSpPr>
          <p:nvPr/>
        </p:nvCxnSpPr>
        <p:spPr>
          <a:xfrm>
            <a:off x="11423046" y="5044844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9" name="Straight Connector 268">
            <a:extLst>
              <a:ext uri="{FF2B5EF4-FFF2-40B4-BE49-F238E27FC236}">
                <a16:creationId xmlns:a16="http://schemas.microsoft.com/office/drawing/2014/main" id="{1AAFCA1A-3B90-E420-82C3-2350268E7CC2}"/>
              </a:ext>
            </a:extLst>
          </p:cNvPr>
          <p:cNvCxnSpPr>
            <a:cxnSpLocks/>
          </p:cNvCxnSpPr>
          <p:nvPr/>
        </p:nvCxnSpPr>
        <p:spPr>
          <a:xfrm>
            <a:off x="11527821" y="1012594"/>
            <a:ext cx="0" cy="464067"/>
          </a:xfrm>
          <a:prstGeom prst="line">
            <a:avLst/>
          </a:prstGeom>
          <a:ln>
            <a:solidFill>
              <a:srgbClr val="CB353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0" name="Straight Connector 269">
            <a:extLst>
              <a:ext uri="{FF2B5EF4-FFF2-40B4-BE49-F238E27FC236}">
                <a16:creationId xmlns:a16="http://schemas.microsoft.com/office/drawing/2014/main" id="{AE484678-EBA0-1664-77B5-707EBCDAF652}"/>
              </a:ext>
            </a:extLst>
          </p:cNvPr>
          <p:cNvCxnSpPr>
            <a:cxnSpLocks/>
          </p:cNvCxnSpPr>
          <p:nvPr/>
        </p:nvCxnSpPr>
        <p:spPr>
          <a:xfrm>
            <a:off x="11527821" y="1685694"/>
            <a:ext cx="0" cy="464067"/>
          </a:xfrm>
          <a:prstGeom prst="line">
            <a:avLst/>
          </a:prstGeom>
          <a:ln>
            <a:solidFill>
              <a:srgbClr val="CB353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1" name="Straight Connector 270">
            <a:extLst>
              <a:ext uri="{FF2B5EF4-FFF2-40B4-BE49-F238E27FC236}">
                <a16:creationId xmlns:a16="http://schemas.microsoft.com/office/drawing/2014/main" id="{E8D13166-5ACA-B558-3C6D-6C368AF17117}"/>
              </a:ext>
            </a:extLst>
          </p:cNvPr>
          <p:cNvCxnSpPr>
            <a:cxnSpLocks/>
          </p:cNvCxnSpPr>
          <p:nvPr/>
        </p:nvCxnSpPr>
        <p:spPr>
          <a:xfrm>
            <a:off x="11527821" y="2365144"/>
            <a:ext cx="0" cy="464067"/>
          </a:xfrm>
          <a:prstGeom prst="line">
            <a:avLst/>
          </a:prstGeom>
          <a:ln>
            <a:solidFill>
              <a:srgbClr val="CB353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2" name="Straight Connector 271">
            <a:extLst>
              <a:ext uri="{FF2B5EF4-FFF2-40B4-BE49-F238E27FC236}">
                <a16:creationId xmlns:a16="http://schemas.microsoft.com/office/drawing/2014/main" id="{3E1B3177-21E8-6004-FD68-859FB4D3812B}"/>
              </a:ext>
            </a:extLst>
          </p:cNvPr>
          <p:cNvCxnSpPr>
            <a:cxnSpLocks/>
          </p:cNvCxnSpPr>
          <p:nvPr/>
        </p:nvCxnSpPr>
        <p:spPr>
          <a:xfrm>
            <a:off x="11527821" y="3038244"/>
            <a:ext cx="0" cy="464067"/>
          </a:xfrm>
          <a:prstGeom prst="line">
            <a:avLst/>
          </a:prstGeom>
          <a:ln>
            <a:solidFill>
              <a:srgbClr val="CB353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3" name="Straight Connector 272">
            <a:extLst>
              <a:ext uri="{FF2B5EF4-FFF2-40B4-BE49-F238E27FC236}">
                <a16:creationId xmlns:a16="http://schemas.microsoft.com/office/drawing/2014/main" id="{6C90F9C7-D961-DE13-E612-600D666419EA}"/>
              </a:ext>
            </a:extLst>
          </p:cNvPr>
          <p:cNvCxnSpPr>
            <a:cxnSpLocks/>
          </p:cNvCxnSpPr>
          <p:nvPr/>
        </p:nvCxnSpPr>
        <p:spPr>
          <a:xfrm>
            <a:off x="11527821" y="3698644"/>
            <a:ext cx="0" cy="464067"/>
          </a:xfrm>
          <a:prstGeom prst="line">
            <a:avLst/>
          </a:prstGeom>
          <a:ln>
            <a:solidFill>
              <a:srgbClr val="CB353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4" name="Straight Connector 273">
            <a:extLst>
              <a:ext uri="{FF2B5EF4-FFF2-40B4-BE49-F238E27FC236}">
                <a16:creationId xmlns:a16="http://schemas.microsoft.com/office/drawing/2014/main" id="{68F17E4E-5BA5-6B64-BF37-41019D3D0465}"/>
              </a:ext>
            </a:extLst>
          </p:cNvPr>
          <p:cNvCxnSpPr>
            <a:cxnSpLocks/>
          </p:cNvCxnSpPr>
          <p:nvPr/>
        </p:nvCxnSpPr>
        <p:spPr>
          <a:xfrm>
            <a:off x="11527821" y="4371744"/>
            <a:ext cx="0" cy="464067"/>
          </a:xfrm>
          <a:prstGeom prst="line">
            <a:avLst/>
          </a:prstGeom>
          <a:ln>
            <a:solidFill>
              <a:srgbClr val="CB353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5" name="Straight Connector 274">
            <a:extLst>
              <a:ext uri="{FF2B5EF4-FFF2-40B4-BE49-F238E27FC236}">
                <a16:creationId xmlns:a16="http://schemas.microsoft.com/office/drawing/2014/main" id="{A03903B6-FA98-9AA5-C8DB-38A4DF96DD5A}"/>
              </a:ext>
            </a:extLst>
          </p:cNvPr>
          <p:cNvCxnSpPr>
            <a:cxnSpLocks/>
          </p:cNvCxnSpPr>
          <p:nvPr/>
        </p:nvCxnSpPr>
        <p:spPr>
          <a:xfrm>
            <a:off x="11527821" y="5044844"/>
            <a:ext cx="0" cy="464067"/>
          </a:xfrm>
          <a:prstGeom prst="line">
            <a:avLst/>
          </a:prstGeom>
          <a:ln>
            <a:solidFill>
              <a:srgbClr val="CB353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056446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1E3F279F-BED1-D93E-A722-D7198CC189A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15032" y="299775"/>
            <a:ext cx="287876" cy="3641604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893CDFCD-2A9C-65C5-0420-875B9525389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743" t="4816" r="68457" b="8355"/>
          <a:stretch/>
        </p:blipFill>
        <p:spPr>
          <a:xfrm>
            <a:off x="1157731" y="25968"/>
            <a:ext cx="2451608" cy="4355484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F90AFA5D-046A-E9E6-4C65-399053816AB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52320" t="7815" r="22680" b="12250"/>
          <a:stretch/>
        </p:blipFill>
        <p:spPr>
          <a:xfrm>
            <a:off x="3655352" y="233100"/>
            <a:ext cx="964273" cy="1753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114474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567D0FE4-B9F0-5B94-156A-9269505C2E3F}"/>
              </a:ext>
            </a:extLst>
          </p:cNvPr>
          <p:cNvSpPr/>
          <p:nvPr/>
        </p:nvSpPr>
        <p:spPr bwMode="auto">
          <a:xfrm>
            <a:off x="1113389" y="448197"/>
            <a:ext cx="5120754" cy="529208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accent1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ts val="432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a-DK" sz="1600" b="0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Coupled</a:t>
            </a:r>
            <a:r>
              <a:rPr kumimoji="0" lang="da-DK" sz="16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 </a:t>
            </a:r>
            <a:r>
              <a:rPr kumimoji="0" lang="da-DK" sz="1600" b="0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binuclear</a:t>
            </a:r>
            <a:r>
              <a:rPr kumimoji="0" lang="da-DK" sz="16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 </a:t>
            </a:r>
            <a:r>
              <a:rPr kumimoji="0" lang="da-DK" sz="1600" b="0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copper</a:t>
            </a:r>
            <a:r>
              <a:rPr kumimoji="0" lang="da-DK" sz="16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 (CBC)</a:t>
            </a:r>
            <a:r>
              <a:rPr kumimoji="0" lang="da-DK" sz="1600" b="0" i="0" u="none" strike="noStrike" cap="none" normalizeH="0" dirty="0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 proteins</a:t>
            </a:r>
            <a:r>
              <a:rPr kumimoji="0" lang="da-DK" sz="16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 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BD38E5B-D317-04E7-C04B-1351D51F8CCF}"/>
              </a:ext>
            </a:extLst>
          </p:cNvPr>
          <p:cNvSpPr/>
          <p:nvPr/>
        </p:nvSpPr>
        <p:spPr bwMode="auto">
          <a:xfrm>
            <a:off x="-254763" y="1955320"/>
            <a:ext cx="2592288" cy="529208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accent1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rtlCol="0" anchor="ctr" anchorCtr="0" compatLnSpc="1">
            <a:prstTxWarp prst="textNoShape">
              <a:avLst/>
            </a:prstTxWarp>
          </a:bodyPr>
          <a:lstStyle/>
          <a:p>
            <a:pPr algn="ctr" fontAlgn="base">
              <a:spcBef>
                <a:spcPts val="432"/>
              </a:spcBef>
              <a:spcAft>
                <a:spcPct val="0"/>
              </a:spcAft>
            </a:pPr>
            <a:r>
              <a:rPr kumimoji="0" lang="da-DK" sz="1600" b="0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Hemocyanins</a:t>
            </a:r>
            <a:endParaRPr kumimoji="0" lang="da-DK" sz="1600" b="0" i="0" u="none" strike="noStrike" cap="none" normalizeH="0" baseline="0" dirty="0">
              <a:ln>
                <a:noFill/>
              </a:ln>
              <a:solidFill>
                <a:srgbClr val="FFFFFF"/>
              </a:solidFill>
              <a:effectLst/>
              <a:latin typeface="+mn-lt"/>
              <a:ea typeface="ＭＳ Ｐゴシック" pitchFamily="-80" charset="-128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1ED5AAA3-03FD-DFC1-AB90-FAEFF7FCD215}"/>
              </a:ext>
            </a:extLst>
          </p:cNvPr>
          <p:cNvSpPr/>
          <p:nvPr/>
        </p:nvSpPr>
        <p:spPr bwMode="auto">
          <a:xfrm>
            <a:off x="5073829" y="1955320"/>
            <a:ext cx="2592288" cy="529208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accent1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rtlCol="0" anchor="ctr" anchorCtr="0" compatLnSpc="1">
            <a:prstTxWarp prst="textNoShape">
              <a:avLst/>
            </a:prstTxWarp>
          </a:bodyPr>
          <a:lstStyle/>
          <a:p>
            <a:pPr algn="ctr" fontAlgn="base">
              <a:spcBef>
                <a:spcPts val="432"/>
              </a:spcBef>
              <a:spcAft>
                <a:spcPct val="0"/>
              </a:spcAft>
            </a:pPr>
            <a:r>
              <a:rPr kumimoji="0" lang="da-DK" sz="1600" b="0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Polyphenol</a:t>
            </a:r>
            <a:r>
              <a:rPr kumimoji="0" lang="da-DK" sz="16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 oxidases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4B531A4-C4F8-6C05-431E-72FDAADD4528}"/>
              </a:ext>
            </a:extLst>
          </p:cNvPr>
          <p:cNvSpPr/>
          <p:nvPr/>
        </p:nvSpPr>
        <p:spPr bwMode="auto">
          <a:xfrm>
            <a:off x="523087" y="4346840"/>
            <a:ext cx="2561456" cy="529208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accent1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ts val="432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a-DK" sz="1600" b="0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Tyrosinases</a:t>
            </a:r>
            <a:endParaRPr kumimoji="0" lang="da-DK" sz="1600" b="0" i="0" u="none" strike="noStrike" cap="none" normalizeH="0" baseline="0" dirty="0">
              <a:ln>
                <a:noFill/>
              </a:ln>
              <a:solidFill>
                <a:srgbClr val="FFFFFF"/>
              </a:solidFill>
              <a:effectLst/>
              <a:latin typeface="+mn-lt"/>
              <a:ea typeface="ＭＳ Ｐゴシック" pitchFamily="-80" charset="-128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0B6CC71-3062-0A23-F376-CD76E66667B1}"/>
              </a:ext>
            </a:extLst>
          </p:cNvPr>
          <p:cNvSpPr/>
          <p:nvPr/>
        </p:nvSpPr>
        <p:spPr bwMode="auto">
          <a:xfrm>
            <a:off x="9673590" y="4336537"/>
            <a:ext cx="2854023" cy="529208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accent1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ts val="432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a-DK" sz="16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”O-</a:t>
            </a:r>
            <a:r>
              <a:rPr kumimoji="0" lang="da-DK" sz="1600" b="0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methoxy</a:t>
            </a:r>
            <a:r>
              <a:rPr kumimoji="0" lang="da-DK" sz="16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 </a:t>
            </a:r>
            <a:r>
              <a:rPr kumimoji="0" lang="da-DK" sz="1600" b="0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phenolases</a:t>
            </a:r>
            <a:r>
              <a:rPr kumimoji="0" lang="da-DK" sz="16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”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4811AA8F-49FE-FFD5-EC83-3601A10DB40E}"/>
              </a:ext>
            </a:extLst>
          </p:cNvPr>
          <p:cNvCxnSpPr/>
          <p:nvPr/>
        </p:nvCxnSpPr>
        <p:spPr bwMode="auto">
          <a:xfrm>
            <a:off x="1041381" y="1595280"/>
            <a:ext cx="5328592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25297A6E-0564-1B70-53C2-6D2CF538A43B}"/>
              </a:ext>
            </a:extLst>
          </p:cNvPr>
          <p:cNvCxnSpPr>
            <a:endCxn id="3" idx="0"/>
          </p:cNvCxnSpPr>
          <p:nvPr/>
        </p:nvCxnSpPr>
        <p:spPr bwMode="auto">
          <a:xfrm>
            <a:off x="1041381" y="1595280"/>
            <a:ext cx="0" cy="36004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stealth" w="lg" len="lg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658B04F5-4438-1ED5-8831-E56FB9A79760}"/>
              </a:ext>
            </a:extLst>
          </p:cNvPr>
          <p:cNvCxnSpPr>
            <a:endCxn id="4" idx="0"/>
          </p:cNvCxnSpPr>
          <p:nvPr/>
        </p:nvCxnSpPr>
        <p:spPr bwMode="auto">
          <a:xfrm>
            <a:off x="6369973" y="1595280"/>
            <a:ext cx="0" cy="36004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stealth" w="lg" len="lg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71220282-696F-35D4-69E3-AA7EBE499A50}"/>
              </a:ext>
            </a:extLst>
          </p:cNvPr>
          <p:cNvCxnSpPr/>
          <p:nvPr/>
        </p:nvCxnSpPr>
        <p:spPr bwMode="auto">
          <a:xfrm flipV="1">
            <a:off x="3633669" y="977405"/>
            <a:ext cx="0" cy="617875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39866332-75A8-A7D2-7D28-08CC7E6E4E3B}"/>
              </a:ext>
            </a:extLst>
          </p:cNvPr>
          <p:cNvCxnSpPr/>
          <p:nvPr/>
        </p:nvCxnSpPr>
        <p:spPr bwMode="auto">
          <a:xfrm>
            <a:off x="1839074" y="3986801"/>
            <a:ext cx="9265927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A70DD3FA-C041-627E-FC3C-EAA2605CB0B4}"/>
              </a:ext>
            </a:extLst>
          </p:cNvPr>
          <p:cNvCxnSpPr/>
          <p:nvPr/>
        </p:nvCxnSpPr>
        <p:spPr bwMode="auto">
          <a:xfrm>
            <a:off x="1846145" y="3986587"/>
            <a:ext cx="0" cy="36004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stealth" w="lg" len="lg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C0A830F4-5973-E457-97C1-3EE4CC6AF7BC}"/>
              </a:ext>
            </a:extLst>
          </p:cNvPr>
          <p:cNvCxnSpPr/>
          <p:nvPr/>
        </p:nvCxnSpPr>
        <p:spPr bwMode="auto">
          <a:xfrm>
            <a:off x="11105001" y="3986587"/>
            <a:ext cx="0" cy="36004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stealth" w="lg" len="lg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5BA47DD4-9214-8C53-444F-78BD5A82995D}"/>
              </a:ext>
            </a:extLst>
          </p:cNvPr>
          <p:cNvCxnSpPr/>
          <p:nvPr/>
        </p:nvCxnSpPr>
        <p:spPr bwMode="auto">
          <a:xfrm flipV="1">
            <a:off x="6377392" y="2484635"/>
            <a:ext cx="13125" cy="1502059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37679C33-8E43-18DA-4117-BCB2B4056F00}"/>
              </a:ext>
            </a:extLst>
          </p:cNvPr>
          <p:cNvCxnSpPr/>
          <p:nvPr/>
        </p:nvCxnSpPr>
        <p:spPr bwMode="auto">
          <a:xfrm>
            <a:off x="7858297" y="4002434"/>
            <a:ext cx="0" cy="36004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stealth" w="lg" len="lg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AFAA5CC3-DB71-7735-D35A-1359236CFC4F}"/>
              </a:ext>
            </a:extLst>
          </p:cNvPr>
          <p:cNvSpPr txBox="1"/>
          <p:nvPr/>
        </p:nvSpPr>
        <p:spPr>
          <a:xfrm>
            <a:off x="160030" y="2561539"/>
            <a:ext cx="2004898" cy="24622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>
              <a:spcBef>
                <a:spcPts val="432"/>
              </a:spcBef>
            </a:pPr>
            <a:r>
              <a:rPr lang="da-DK" sz="1600" dirty="0">
                <a:latin typeface="+mn-lt"/>
              </a:rPr>
              <a:t>O</a:t>
            </a:r>
            <a:r>
              <a:rPr lang="da-DK" sz="1600" baseline="-25000" dirty="0">
                <a:latin typeface="+mn-lt"/>
              </a:rPr>
              <a:t>2</a:t>
            </a:r>
            <a:r>
              <a:rPr lang="da-DK" sz="1600" dirty="0">
                <a:latin typeface="+mn-lt"/>
              </a:rPr>
              <a:t> </a:t>
            </a:r>
            <a:r>
              <a:rPr lang="da-DK" sz="1600" dirty="0" err="1">
                <a:latin typeface="+mn-lt"/>
              </a:rPr>
              <a:t>transportation</a:t>
            </a:r>
            <a:endParaRPr lang="da-DK" sz="1600" dirty="0">
              <a:latin typeface="+mn-lt"/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196E1C5A-746A-8F5C-9AEE-D09BCD45CCCF}"/>
              </a:ext>
            </a:extLst>
          </p:cNvPr>
          <p:cNvSpPr/>
          <p:nvPr/>
        </p:nvSpPr>
        <p:spPr bwMode="auto">
          <a:xfrm>
            <a:off x="3485052" y="4342009"/>
            <a:ext cx="2557949" cy="529208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accent1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ts val="432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a-DK" sz="1600" b="0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Catechol</a:t>
            </a:r>
            <a:r>
              <a:rPr kumimoji="0" lang="da-DK" sz="16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 oxidases</a:t>
            </a:r>
          </a:p>
        </p:txBody>
      </p: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DAC75D41-BA4E-6DD2-FCCE-6F458909CC1B}"/>
              </a:ext>
            </a:extLst>
          </p:cNvPr>
          <p:cNvCxnSpPr/>
          <p:nvPr/>
        </p:nvCxnSpPr>
        <p:spPr bwMode="auto">
          <a:xfrm>
            <a:off x="4730967" y="3986587"/>
            <a:ext cx="0" cy="36004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stealth" w="lg" len="lg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31" name="Rectangle 30">
            <a:extLst>
              <a:ext uri="{FF2B5EF4-FFF2-40B4-BE49-F238E27FC236}">
                <a16:creationId xmlns:a16="http://schemas.microsoft.com/office/drawing/2014/main" id="{C3683A06-6393-A73E-86F4-F5B34FFDA73E}"/>
              </a:ext>
            </a:extLst>
          </p:cNvPr>
          <p:cNvSpPr/>
          <p:nvPr/>
        </p:nvSpPr>
        <p:spPr bwMode="auto">
          <a:xfrm>
            <a:off x="6525352" y="4362474"/>
            <a:ext cx="2561456" cy="529208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accent1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ts val="432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a-DK" sz="16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O-</a:t>
            </a:r>
            <a:r>
              <a:rPr kumimoji="0" lang="da-DK" sz="1600" b="0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Aminophenol</a:t>
            </a:r>
            <a:r>
              <a:rPr kumimoji="0" lang="da-DK" sz="16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 oxidases</a:t>
            </a:r>
          </a:p>
        </p:txBody>
      </p:sp>
      <p:pic>
        <p:nvPicPr>
          <p:cNvPr id="32" name="Picture 31">
            <a:extLst>
              <a:ext uri="{FF2B5EF4-FFF2-40B4-BE49-F238E27FC236}">
                <a16:creationId xmlns:a16="http://schemas.microsoft.com/office/drawing/2014/main" id="{AC4D72AC-7605-7023-B1DE-54A57D8BB7B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3087" y="4937974"/>
            <a:ext cx="388473" cy="877198"/>
          </a:xfrm>
          <a:prstGeom prst="rect">
            <a:avLst/>
          </a:prstGeom>
        </p:spPr>
      </p:pic>
      <p:pic>
        <p:nvPicPr>
          <p:cNvPr id="33" name="Picture 32">
            <a:extLst>
              <a:ext uri="{FF2B5EF4-FFF2-40B4-BE49-F238E27FC236}">
                <a16:creationId xmlns:a16="http://schemas.microsoft.com/office/drawing/2014/main" id="{90CC75D1-9DCA-CC6F-EC7D-BCEB5D87BAB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98989" y="4937974"/>
            <a:ext cx="664161" cy="877194"/>
          </a:xfrm>
          <a:prstGeom prst="rect">
            <a:avLst/>
          </a:prstGeom>
        </p:spPr>
      </p:pic>
      <p:pic>
        <p:nvPicPr>
          <p:cNvPr id="34" name="Picture 33">
            <a:extLst>
              <a:ext uri="{FF2B5EF4-FFF2-40B4-BE49-F238E27FC236}">
                <a16:creationId xmlns:a16="http://schemas.microsoft.com/office/drawing/2014/main" id="{18706453-9918-1E5B-74EE-0446589DB54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480618" y="4937974"/>
            <a:ext cx="576441" cy="877194"/>
          </a:xfrm>
          <a:prstGeom prst="rect">
            <a:avLst/>
          </a:prstGeom>
        </p:spPr>
      </p:pic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9A485364-603F-13DA-5D01-D3CB10C5ABCE}"/>
              </a:ext>
            </a:extLst>
          </p:cNvPr>
          <p:cNvCxnSpPr>
            <a:cxnSpLocks/>
          </p:cNvCxnSpPr>
          <p:nvPr/>
        </p:nvCxnSpPr>
        <p:spPr>
          <a:xfrm>
            <a:off x="962968" y="5373251"/>
            <a:ext cx="341850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341E362E-473A-581A-3DE0-C540CDC7DAB7}"/>
              </a:ext>
            </a:extLst>
          </p:cNvPr>
          <p:cNvCxnSpPr>
            <a:cxnSpLocks/>
          </p:cNvCxnSpPr>
          <p:nvPr/>
        </p:nvCxnSpPr>
        <p:spPr>
          <a:xfrm>
            <a:off x="2065921" y="5373251"/>
            <a:ext cx="341850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40" name="Picture 39">
            <a:extLst>
              <a:ext uri="{FF2B5EF4-FFF2-40B4-BE49-F238E27FC236}">
                <a16:creationId xmlns:a16="http://schemas.microsoft.com/office/drawing/2014/main" id="{5DE16007-84BA-FB11-C2E9-10395CAFE8A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000474" y="4946610"/>
            <a:ext cx="664161" cy="877194"/>
          </a:xfrm>
          <a:prstGeom prst="rect">
            <a:avLst/>
          </a:prstGeom>
        </p:spPr>
      </p:pic>
      <p:pic>
        <p:nvPicPr>
          <p:cNvPr id="41" name="Picture 40">
            <a:extLst>
              <a:ext uri="{FF2B5EF4-FFF2-40B4-BE49-F238E27FC236}">
                <a16:creationId xmlns:a16="http://schemas.microsoft.com/office/drawing/2014/main" id="{2D805FB4-8E80-7782-6C54-2E39B2EB8FC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071829" y="4946610"/>
            <a:ext cx="576441" cy="877194"/>
          </a:xfrm>
          <a:prstGeom prst="rect">
            <a:avLst/>
          </a:prstGeom>
        </p:spPr>
      </p:pic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11A88D8B-6CF9-D70D-3871-F51D070C720C}"/>
              </a:ext>
            </a:extLst>
          </p:cNvPr>
          <p:cNvCxnSpPr>
            <a:cxnSpLocks/>
          </p:cNvCxnSpPr>
          <p:nvPr/>
        </p:nvCxnSpPr>
        <p:spPr>
          <a:xfrm>
            <a:off x="4657132" y="5381887"/>
            <a:ext cx="341850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43" name="Picture 42">
            <a:extLst>
              <a:ext uri="{FF2B5EF4-FFF2-40B4-BE49-F238E27FC236}">
                <a16:creationId xmlns:a16="http://schemas.microsoft.com/office/drawing/2014/main" id="{9E1995CA-CAA2-BAE4-A4BB-E2BA53B479FA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872366" y="5993458"/>
            <a:ext cx="695452" cy="854065"/>
          </a:xfrm>
          <a:prstGeom prst="rect">
            <a:avLst/>
          </a:prstGeom>
        </p:spPr>
      </p:pic>
      <p:pic>
        <p:nvPicPr>
          <p:cNvPr id="44" name="Picture 43">
            <a:extLst>
              <a:ext uri="{FF2B5EF4-FFF2-40B4-BE49-F238E27FC236}">
                <a16:creationId xmlns:a16="http://schemas.microsoft.com/office/drawing/2014/main" id="{9A8634B8-9765-7AE0-0C10-AB915349FB3C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8027268" y="5993458"/>
            <a:ext cx="664161" cy="877194"/>
          </a:xfrm>
          <a:prstGeom prst="rect">
            <a:avLst/>
          </a:prstGeom>
        </p:spPr>
      </p:pic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8DFCF617-28BC-C4FC-3E3F-D829F2696043}"/>
              </a:ext>
            </a:extLst>
          </p:cNvPr>
          <p:cNvCxnSpPr>
            <a:cxnSpLocks/>
          </p:cNvCxnSpPr>
          <p:nvPr/>
        </p:nvCxnSpPr>
        <p:spPr>
          <a:xfrm>
            <a:off x="7567817" y="6398728"/>
            <a:ext cx="341850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46" name="Picture 45">
            <a:extLst>
              <a:ext uri="{FF2B5EF4-FFF2-40B4-BE49-F238E27FC236}">
                <a16:creationId xmlns:a16="http://schemas.microsoft.com/office/drawing/2014/main" id="{00238C98-0DA3-B062-F9D7-07BA60011CF0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6535754" y="4946610"/>
            <a:ext cx="388473" cy="877198"/>
          </a:xfrm>
          <a:prstGeom prst="rect">
            <a:avLst/>
          </a:prstGeom>
        </p:spPr>
      </p:pic>
      <p:pic>
        <p:nvPicPr>
          <p:cNvPr id="47" name="Picture 46">
            <a:extLst>
              <a:ext uri="{FF2B5EF4-FFF2-40B4-BE49-F238E27FC236}">
                <a16:creationId xmlns:a16="http://schemas.microsoft.com/office/drawing/2014/main" id="{7B124D40-F351-7F6C-F3F1-8A6F5FA86B45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7411656" y="4946610"/>
            <a:ext cx="664161" cy="877194"/>
          </a:xfrm>
          <a:prstGeom prst="rect">
            <a:avLst/>
          </a:prstGeom>
        </p:spPr>
      </p:pic>
      <p:pic>
        <p:nvPicPr>
          <p:cNvPr id="48" name="Picture 47">
            <a:extLst>
              <a:ext uri="{FF2B5EF4-FFF2-40B4-BE49-F238E27FC236}">
                <a16:creationId xmlns:a16="http://schemas.microsoft.com/office/drawing/2014/main" id="{4229E3D0-D61F-BFF5-F64D-C24E81435285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8481817" y="4943290"/>
            <a:ext cx="576441" cy="877194"/>
          </a:xfrm>
          <a:prstGeom prst="rect">
            <a:avLst/>
          </a:prstGeom>
        </p:spPr>
      </p:pic>
      <p:cxnSp>
        <p:nvCxnSpPr>
          <p:cNvPr id="49" name="Straight Arrow Connector 48">
            <a:extLst>
              <a:ext uri="{FF2B5EF4-FFF2-40B4-BE49-F238E27FC236}">
                <a16:creationId xmlns:a16="http://schemas.microsoft.com/office/drawing/2014/main" id="{F101ED73-C24A-C646-A1B0-4F58B1AA039B}"/>
              </a:ext>
            </a:extLst>
          </p:cNvPr>
          <p:cNvCxnSpPr>
            <a:cxnSpLocks/>
          </p:cNvCxnSpPr>
          <p:nvPr/>
        </p:nvCxnSpPr>
        <p:spPr>
          <a:xfrm>
            <a:off x="6975635" y="5381887"/>
            <a:ext cx="341850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0" name="Straight Arrow Connector 49">
            <a:extLst>
              <a:ext uri="{FF2B5EF4-FFF2-40B4-BE49-F238E27FC236}">
                <a16:creationId xmlns:a16="http://schemas.microsoft.com/office/drawing/2014/main" id="{DD404D53-E99E-497D-1F75-4D9EEEA68DC1}"/>
              </a:ext>
            </a:extLst>
          </p:cNvPr>
          <p:cNvCxnSpPr>
            <a:cxnSpLocks/>
          </p:cNvCxnSpPr>
          <p:nvPr/>
        </p:nvCxnSpPr>
        <p:spPr>
          <a:xfrm>
            <a:off x="8078588" y="5381887"/>
            <a:ext cx="341850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51" name="Picture 50">
            <a:extLst>
              <a:ext uri="{FF2B5EF4-FFF2-40B4-BE49-F238E27FC236}">
                <a16:creationId xmlns:a16="http://schemas.microsoft.com/office/drawing/2014/main" id="{B582FD20-8E86-2183-2816-E9E7D8007D7F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9573704" y="5938575"/>
            <a:ext cx="1005134" cy="879493"/>
          </a:xfrm>
          <a:prstGeom prst="rect">
            <a:avLst/>
          </a:prstGeom>
        </p:spPr>
      </p:pic>
      <p:sp>
        <p:nvSpPr>
          <p:cNvPr id="52" name="TextBox 51">
            <a:extLst>
              <a:ext uri="{FF2B5EF4-FFF2-40B4-BE49-F238E27FC236}">
                <a16:creationId xmlns:a16="http://schemas.microsoft.com/office/drawing/2014/main" id="{2BE1C228-67BE-1C8E-378D-B4CEEF3BD302}"/>
              </a:ext>
            </a:extLst>
          </p:cNvPr>
          <p:cNvSpPr txBox="1"/>
          <p:nvPr/>
        </p:nvSpPr>
        <p:spPr>
          <a:xfrm>
            <a:off x="9792021" y="5756832"/>
            <a:ext cx="521297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800" dirty="0">
                <a:solidFill>
                  <a:schemeClr val="accent1"/>
                </a:solidFill>
              </a:rPr>
              <a:t>Guaicyl</a:t>
            </a:r>
          </a:p>
        </p:txBody>
      </p:sp>
      <p:pic>
        <p:nvPicPr>
          <p:cNvPr id="53" name="Picture 52">
            <a:extLst>
              <a:ext uri="{FF2B5EF4-FFF2-40B4-BE49-F238E27FC236}">
                <a16:creationId xmlns:a16="http://schemas.microsoft.com/office/drawing/2014/main" id="{4F48688D-B065-160A-A767-141B7078EF2E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11896613" y="5385517"/>
            <a:ext cx="852395" cy="840390"/>
          </a:xfrm>
          <a:prstGeom prst="rect">
            <a:avLst/>
          </a:prstGeom>
        </p:spPr>
      </p:pic>
      <p:pic>
        <p:nvPicPr>
          <p:cNvPr id="54" name="Picture 53">
            <a:extLst>
              <a:ext uri="{FF2B5EF4-FFF2-40B4-BE49-F238E27FC236}">
                <a16:creationId xmlns:a16="http://schemas.microsoft.com/office/drawing/2014/main" id="{7DE7278C-FA2F-7CCC-CB27-D6338C736A83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9573704" y="4932048"/>
            <a:ext cx="690598" cy="878943"/>
          </a:xfrm>
          <a:prstGeom prst="rect">
            <a:avLst/>
          </a:prstGeom>
        </p:spPr>
      </p:pic>
      <p:sp>
        <p:nvSpPr>
          <p:cNvPr id="55" name="TextBox 54">
            <a:extLst>
              <a:ext uri="{FF2B5EF4-FFF2-40B4-BE49-F238E27FC236}">
                <a16:creationId xmlns:a16="http://schemas.microsoft.com/office/drawing/2014/main" id="{DA016A5B-ECA9-EF1E-F2A5-1B08FC0231E7}"/>
              </a:ext>
            </a:extLst>
          </p:cNvPr>
          <p:cNvSpPr txBox="1"/>
          <p:nvPr/>
        </p:nvSpPr>
        <p:spPr>
          <a:xfrm>
            <a:off x="9844715" y="6740048"/>
            <a:ext cx="52610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800" dirty="0">
                <a:solidFill>
                  <a:schemeClr val="accent1"/>
                </a:solidFill>
              </a:rPr>
              <a:t>Syringyl</a:t>
            </a:r>
          </a:p>
        </p:txBody>
      </p:sp>
      <p:pic>
        <p:nvPicPr>
          <p:cNvPr id="56" name="Picture 55">
            <a:extLst>
              <a:ext uri="{FF2B5EF4-FFF2-40B4-BE49-F238E27FC236}">
                <a16:creationId xmlns:a16="http://schemas.microsoft.com/office/drawing/2014/main" id="{A95F0DCD-4FF5-A161-1FDC-59F50006E8EE}"/>
              </a:ext>
            </a:extLst>
          </p:cNvPr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10828764" y="5371244"/>
            <a:ext cx="967444" cy="879494"/>
          </a:xfrm>
          <a:prstGeom prst="rect">
            <a:avLst/>
          </a:prstGeom>
        </p:spPr>
      </p:pic>
      <p:cxnSp>
        <p:nvCxnSpPr>
          <p:cNvPr id="58" name="Straight Arrow Connector 57">
            <a:extLst>
              <a:ext uri="{FF2B5EF4-FFF2-40B4-BE49-F238E27FC236}">
                <a16:creationId xmlns:a16="http://schemas.microsoft.com/office/drawing/2014/main" id="{7CFA3B28-18DD-CCFD-0551-DF219152E5A9}"/>
              </a:ext>
            </a:extLst>
          </p:cNvPr>
          <p:cNvCxnSpPr>
            <a:cxnSpLocks/>
          </p:cNvCxnSpPr>
          <p:nvPr/>
        </p:nvCxnSpPr>
        <p:spPr>
          <a:xfrm>
            <a:off x="11656695" y="5805712"/>
            <a:ext cx="341850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9" name="Straight Arrow Connector 58">
            <a:extLst>
              <a:ext uri="{FF2B5EF4-FFF2-40B4-BE49-F238E27FC236}">
                <a16:creationId xmlns:a16="http://schemas.microsoft.com/office/drawing/2014/main" id="{6DB31017-A5F1-2A61-10E1-FA4D1CEAB494}"/>
              </a:ext>
            </a:extLst>
          </p:cNvPr>
          <p:cNvCxnSpPr>
            <a:cxnSpLocks/>
          </p:cNvCxnSpPr>
          <p:nvPr/>
        </p:nvCxnSpPr>
        <p:spPr>
          <a:xfrm flipV="1">
            <a:off x="10438540" y="6082301"/>
            <a:ext cx="390224" cy="26116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1" name="Straight Arrow Connector 60">
            <a:extLst>
              <a:ext uri="{FF2B5EF4-FFF2-40B4-BE49-F238E27FC236}">
                <a16:creationId xmlns:a16="http://schemas.microsoft.com/office/drawing/2014/main" id="{AB1B829D-85E3-CBA5-38B0-333858DF4136}"/>
              </a:ext>
            </a:extLst>
          </p:cNvPr>
          <p:cNvCxnSpPr>
            <a:cxnSpLocks/>
          </p:cNvCxnSpPr>
          <p:nvPr/>
        </p:nvCxnSpPr>
        <p:spPr>
          <a:xfrm>
            <a:off x="10404484" y="5371244"/>
            <a:ext cx="445177" cy="23645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09619DF8-F159-6680-2B5E-3B296F3BF7DF}"/>
              </a:ext>
            </a:extLst>
          </p:cNvPr>
          <p:cNvSpPr txBox="1"/>
          <p:nvPr/>
        </p:nvSpPr>
        <p:spPr>
          <a:xfrm>
            <a:off x="3105471" y="-452666"/>
            <a:ext cx="161744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DK" sz="1600" dirty="0"/>
              <a:t>Diphenolase</a:t>
            </a:r>
          </a:p>
          <a:p>
            <a:pPr algn="ctr"/>
            <a:r>
              <a:rPr lang="en-DK" sz="1600" dirty="0"/>
              <a:t>(2e</a:t>
            </a:r>
            <a:r>
              <a:rPr lang="en-DK" sz="1600" baseline="30000" dirty="0"/>
              <a:t>-</a:t>
            </a:r>
            <a:r>
              <a:rPr lang="en-DK" sz="1600" dirty="0"/>
              <a:t> oxidation)</a:t>
            </a:r>
            <a:endParaRPr lang="en-DK" sz="1600" baseline="30000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048E5B37-1311-83EA-4782-5A4DD395CBC8}"/>
              </a:ext>
            </a:extLst>
          </p:cNvPr>
          <p:cNvSpPr txBox="1"/>
          <p:nvPr/>
        </p:nvSpPr>
        <p:spPr>
          <a:xfrm>
            <a:off x="960483" y="-476148"/>
            <a:ext cx="174009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DK" sz="1600" dirty="0"/>
              <a:t>Monophenolase</a:t>
            </a:r>
          </a:p>
          <a:p>
            <a:pPr algn="ctr"/>
            <a:r>
              <a:rPr lang="en-DK" sz="1600" dirty="0"/>
              <a:t>(Monooxygenase)</a:t>
            </a:r>
            <a:endParaRPr lang="en-DK" sz="1600" baseline="30000" dirty="0"/>
          </a:p>
        </p:txBody>
      </p:sp>
      <p:sp>
        <p:nvSpPr>
          <p:cNvPr id="25" name="Left Brace 24">
            <a:extLst>
              <a:ext uri="{FF2B5EF4-FFF2-40B4-BE49-F238E27FC236}">
                <a16:creationId xmlns:a16="http://schemas.microsoft.com/office/drawing/2014/main" id="{D180BAB5-55F8-C493-9DC6-BB3C09E5EE05}"/>
              </a:ext>
            </a:extLst>
          </p:cNvPr>
          <p:cNvSpPr/>
          <p:nvPr/>
        </p:nvSpPr>
        <p:spPr>
          <a:xfrm rot="16200000">
            <a:off x="3786621" y="-1758823"/>
            <a:ext cx="301421" cy="2268993"/>
          </a:xfrm>
          <a:prstGeom prst="leftBrace">
            <a:avLst>
              <a:gd name="adj1" fmla="val 71296"/>
              <a:gd name="adj2" fmla="val 50000"/>
            </a:avLst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  <p:sp>
        <p:nvSpPr>
          <p:cNvPr id="26" name="Left Brace 25">
            <a:extLst>
              <a:ext uri="{FF2B5EF4-FFF2-40B4-BE49-F238E27FC236}">
                <a16:creationId xmlns:a16="http://schemas.microsoft.com/office/drawing/2014/main" id="{5A024EBC-A84A-636D-2894-705E92F7699A}"/>
              </a:ext>
            </a:extLst>
          </p:cNvPr>
          <p:cNvSpPr/>
          <p:nvPr/>
        </p:nvSpPr>
        <p:spPr>
          <a:xfrm rot="16200000">
            <a:off x="1680106" y="-1611871"/>
            <a:ext cx="256662" cy="1988796"/>
          </a:xfrm>
          <a:prstGeom prst="leftBrace">
            <a:avLst>
              <a:gd name="adj1" fmla="val 71296"/>
              <a:gd name="adj2" fmla="val 50000"/>
            </a:avLst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  <p:pic>
        <p:nvPicPr>
          <p:cNvPr id="27" name="Picture 26">
            <a:extLst>
              <a:ext uri="{FF2B5EF4-FFF2-40B4-BE49-F238E27FC236}">
                <a16:creationId xmlns:a16="http://schemas.microsoft.com/office/drawing/2014/main" id="{D0358D01-50AC-DD6F-2943-49FCFFE76B7C}"/>
              </a:ext>
            </a:extLst>
          </p:cNvPr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523087" y="-2643421"/>
            <a:ext cx="5223918" cy="1669053"/>
          </a:xfrm>
          <a:prstGeom prst="rect">
            <a:avLst/>
          </a:prstGeom>
        </p:spPr>
      </p:pic>
      <p:sp>
        <p:nvSpPr>
          <p:cNvPr id="28" name="TextBox 27">
            <a:extLst>
              <a:ext uri="{FF2B5EF4-FFF2-40B4-BE49-F238E27FC236}">
                <a16:creationId xmlns:a16="http://schemas.microsoft.com/office/drawing/2014/main" id="{18B5048F-35B2-63EC-7C26-E131F80AE929}"/>
              </a:ext>
            </a:extLst>
          </p:cNvPr>
          <p:cNvSpPr txBox="1"/>
          <p:nvPr/>
        </p:nvSpPr>
        <p:spPr>
          <a:xfrm>
            <a:off x="-1063487" y="-2701447"/>
            <a:ext cx="161744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DK" sz="2000" dirty="0"/>
              <a:t>a</a:t>
            </a:r>
            <a:endParaRPr lang="en-DK" sz="2000" baseline="30000" dirty="0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7AD7810D-0042-0DE3-458C-9FBF27AB2AA2}"/>
              </a:ext>
            </a:extLst>
          </p:cNvPr>
          <p:cNvSpPr txBox="1"/>
          <p:nvPr/>
        </p:nvSpPr>
        <p:spPr>
          <a:xfrm>
            <a:off x="-1063487" y="388315"/>
            <a:ext cx="161744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DK" sz="2000" dirty="0"/>
              <a:t>b</a:t>
            </a:r>
          </a:p>
        </p:txBody>
      </p:sp>
      <p:pic>
        <p:nvPicPr>
          <p:cNvPr id="37" name="Picture 36">
            <a:extLst>
              <a:ext uri="{FF2B5EF4-FFF2-40B4-BE49-F238E27FC236}">
                <a16:creationId xmlns:a16="http://schemas.microsoft.com/office/drawing/2014/main" id="{32D04D8B-5896-790E-B748-BD405A516B16}"/>
              </a:ext>
            </a:extLst>
          </p:cNvPr>
          <p:cNvPicPr>
            <a:picLocks noChangeAspect="1"/>
          </p:cNvPicPr>
          <p:nvPr/>
        </p:nvPicPr>
        <p:blipFill>
          <a:blip r:embed="rId18"/>
          <a:stretch>
            <a:fillRect/>
          </a:stretch>
        </p:blipFill>
        <p:spPr>
          <a:xfrm>
            <a:off x="-338850" y="3045433"/>
            <a:ext cx="2641600" cy="469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341078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638EDB4D-5FB1-D4A6-4CF8-E52039D919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06261" y="1793249"/>
            <a:ext cx="388473" cy="877198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41C10424-2D8F-CF31-3160-83A7E03B982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59163" y="1793249"/>
            <a:ext cx="664161" cy="877194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305659CB-BB8B-035D-B97F-D5B23649885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40792" y="1793249"/>
            <a:ext cx="576441" cy="877194"/>
          </a:xfrm>
          <a:prstGeom prst="rect">
            <a:avLst/>
          </a:prstGeom>
        </p:spPr>
      </p:pic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C1B5BE1D-96E2-4E37-5A83-53B611900D22}"/>
              </a:ext>
            </a:extLst>
          </p:cNvPr>
          <p:cNvCxnSpPr>
            <a:cxnSpLocks/>
          </p:cNvCxnSpPr>
          <p:nvPr/>
        </p:nvCxnSpPr>
        <p:spPr>
          <a:xfrm>
            <a:off x="3694267" y="2228526"/>
            <a:ext cx="341850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156532EE-B0DA-93F2-3F1D-2D4EE1FFE2B2}"/>
              </a:ext>
            </a:extLst>
          </p:cNvPr>
          <p:cNvCxnSpPr>
            <a:cxnSpLocks/>
          </p:cNvCxnSpPr>
          <p:nvPr/>
        </p:nvCxnSpPr>
        <p:spPr>
          <a:xfrm>
            <a:off x="4826095" y="2228526"/>
            <a:ext cx="341850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C291CEC4-3F76-D22E-D3A8-9CCD16DC1BBC}"/>
              </a:ext>
            </a:extLst>
          </p:cNvPr>
          <p:cNvSpPr txBox="1"/>
          <p:nvPr/>
        </p:nvSpPr>
        <p:spPr>
          <a:xfrm>
            <a:off x="5084263" y="5050042"/>
            <a:ext cx="161744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DK" sz="1000" dirty="0"/>
              <a:t>Diphenolase</a:t>
            </a:r>
          </a:p>
          <a:p>
            <a:pPr algn="ctr"/>
            <a:r>
              <a:rPr lang="en-DK" sz="1000" dirty="0"/>
              <a:t>(2e</a:t>
            </a:r>
            <a:r>
              <a:rPr lang="en-DK" sz="1000" baseline="30000" dirty="0"/>
              <a:t>-</a:t>
            </a:r>
            <a:r>
              <a:rPr lang="en-DK" sz="1000" dirty="0"/>
              <a:t> oxidation)</a:t>
            </a:r>
            <a:endParaRPr lang="en-DK" sz="1000" baseline="300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2360D36-A8F8-4FC4-E5BE-4A4677CBD44F}"/>
              </a:ext>
            </a:extLst>
          </p:cNvPr>
          <p:cNvSpPr txBox="1"/>
          <p:nvPr/>
        </p:nvSpPr>
        <p:spPr>
          <a:xfrm>
            <a:off x="4072236" y="5050042"/>
            <a:ext cx="115448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DK" sz="1000" dirty="0"/>
              <a:t>Monophenolase</a:t>
            </a:r>
          </a:p>
          <a:p>
            <a:pPr algn="ctr"/>
            <a:r>
              <a:rPr lang="en-DK" sz="1000" dirty="0"/>
              <a:t>(Monooxygenase)</a:t>
            </a:r>
            <a:endParaRPr lang="en-DK" sz="1000" baseline="30000" dirty="0"/>
          </a:p>
        </p:txBody>
      </p:sp>
      <p:sp>
        <p:nvSpPr>
          <p:cNvPr id="11" name="Left Brace 10">
            <a:extLst>
              <a:ext uri="{FF2B5EF4-FFF2-40B4-BE49-F238E27FC236}">
                <a16:creationId xmlns:a16="http://schemas.microsoft.com/office/drawing/2014/main" id="{D3C0C19C-9530-A78C-CC00-D41489743EDF}"/>
              </a:ext>
            </a:extLst>
          </p:cNvPr>
          <p:cNvSpPr/>
          <p:nvPr/>
        </p:nvSpPr>
        <p:spPr>
          <a:xfrm rot="16200000">
            <a:off x="5771478" y="4276341"/>
            <a:ext cx="243018" cy="1304384"/>
          </a:xfrm>
          <a:prstGeom prst="leftBrace">
            <a:avLst>
              <a:gd name="adj1" fmla="val 71296"/>
              <a:gd name="adj2" fmla="val 50000"/>
            </a:avLst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  <p:sp>
        <p:nvSpPr>
          <p:cNvPr id="12" name="Left Brace 11">
            <a:extLst>
              <a:ext uri="{FF2B5EF4-FFF2-40B4-BE49-F238E27FC236}">
                <a16:creationId xmlns:a16="http://schemas.microsoft.com/office/drawing/2014/main" id="{6D268221-E2E8-77CE-7200-2CD796C20BC5}"/>
              </a:ext>
            </a:extLst>
          </p:cNvPr>
          <p:cNvSpPr/>
          <p:nvPr/>
        </p:nvSpPr>
        <p:spPr>
          <a:xfrm rot="16200000">
            <a:off x="4527969" y="4327819"/>
            <a:ext cx="243018" cy="1182632"/>
          </a:xfrm>
          <a:prstGeom prst="leftBrace">
            <a:avLst>
              <a:gd name="adj1" fmla="val 71296"/>
              <a:gd name="adj2" fmla="val 50000"/>
            </a:avLst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FE4DFD96-8D58-414C-DDE5-1C24D35BB77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888677" y="3698608"/>
            <a:ext cx="3060700" cy="977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181363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E7BDE0B-D3A4-2397-3A4C-E4D6509E5BE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0707" t="8949" r="60534" b="7186"/>
          <a:stretch/>
        </p:blipFill>
        <p:spPr>
          <a:xfrm>
            <a:off x="891822" y="395111"/>
            <a:ext cx="2235200" cy="3702756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06132A63-C586-1735-CC8E-A4326F25490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1571" t="9716" r="53491" b="55127"/>
          <a:stretch/>
        </p:blipFill>
        <p:spPr>
          <a:xfrm>
            <a:off x="3222978" y="598312"/>
            <a:ext cx="281935" cy="114017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62AA3FA3-E8C1-2F31-D84D-02D935838A6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4382" t="7159" r="35843" b="6036"/>
          <a:stretch/>
        </p:blipFill>
        <p:spPr>
          <a:xfrm>
            <a:off x="4549422" y="349956"/>
            <a:ext cx="2314222" cy="383257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1409066C-859A-495A-52E0-7CBAF2F88AA6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32280" t="10206" r="36736" b="6044"/>
          <a:stretch/>
        </p:blipFill>
        <p:spPr>
          <a:xfrm>
            <a:off x="7908153" y="1672492"/>
            <a:ext cx="2408155" cy="36966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772415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80C4810-663E-77FB-18DE-5DDE65EA8DC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089" t="3402" r="73301" b="20273"/>
          <a:stretch/>
        </p:blipFill>
        <p:spPr>
          <a:xfrm>
            <a:off x="413482" y="221380"/>
            <a:ext cx="2705103" cy="4967559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19AEBE52-2195-CAE6-CF29-D4D602FEA0C6}"/>
              </a:ext>
            </a:extLst>
          </p:cNvPr>
          <p:cNvSpPr/>
          <p:nvPr/>
        </p:nvSpPr>
        <p:spPr>
          <a:xfrm>
            <a:off x="1923068" y="1055802"/>
            <a:ext cx="1833287" cy="28280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0BBA2C05-46E0-2701-47FD-1E1E9406B838}"/>
              </a:ext>
            </a:extLst>
          </p:cNvPr>
          <p:cNvSpPr/>
          <p:nvPr/>
        </p:nvSpPr>
        <p:spPr>
          <a:xfrm>
            <a:off x="1966656" y="3612112"/>
            <a:ext cx="1573901" cy="4571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B730CF4-C745-8F70-92F6-770CA0CFAB3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3828" t="3609" r="24764" b="36556"/>
          <a:stretch/>
        </p:blipFill>
        <p:spPr>
          <a:xfrm>
            <a:off x="3142035" y="460880"/>
            <a:ext cx="1152554" cy="182993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C31873C5-C64C-2F69-E89B-209B9DECA96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6365" t="16522" r="52650" b="79478"/>
          <a:stretch/>
        </p:blipFill>
        <p:spPr>
          <a:xfrm>
            <a:off x="583652" y="5243479"/>
            <a:ext cx="3550023" cy="26035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0585ED5A-46B4-A41D-BF3E-ACDA114A873A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6415" t="55461" r="60630" b="43670"/>
          <a:stretch/>
        </p:blipFill>
        <p:spPr>
          <a:xfrm>
            <a:off x="583652" y="5617000"/>
            <a:ext cx="2630079" cy="56561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CB15B429-A87F-442B-D4AD-F44B8D870D4F}"/>
              </a:ext>
            </a:extLst>
          </p:cNvPr>
          <p:cNvSpPr txBox="1"/>
          <p:nvPr/>
        </p:nvSpPr>
        <p:spPr>
          <a:xfrm>
            <a:off x="1923068" y="1117677"/>
            <a:ext cx="247184" cy="1692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K" sz="500" dirty="0"/>
              <a:t>*1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B2F77F6-6615-AA9A-EDE4-9AFE0E65CC01}"/>
              </a:ext>
            </a:extLst>
          </p:cNvPr>
          <p:cNvSpPr txBox="1"/>
          <p:nvPr/>
        </p:nvSpPr>
        <p:spPr>
          <a:xfrm>
            <a:off x="1875831" y="3552719"/>
            <a:ext cx="247184" cy="1692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K" sz="500" dirty="0"/>
              <a:t>*2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82791C3-BB66-75F9-55D1-303F518752E1}"/>
              </a:ext>
            </a:extLst>
          </p:cNvPr>
          <p:cNvSpPr txBox="1"/>
          <p:nvPr/>
        </p:nvSpPr>
        <p:spPr>
          <a:xfrm>
            <a:off x="413482" y="5227604"/>
            <a:ext cx="261610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K" sz="600" dirty="0"/>
              <a:t>*1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878B176-16EC-86D9-5C75-40133DB75AE7}"/>
              </a:ext>
            </a:extLst>
          </p:cNvPr>
          <p:cNvSpPr txBox="1"/>
          <p:nvPr/>
        </p:nvSpPr>
        <p:spPr>
          <a:xfrm>
            <a:off x="413482" y="5558368"/>
            <a:ext cx="261610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K" sz="600" dirty="0"/>
              <a:t>*2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092205E-75B5-4C5A-C328-DF43EA3FE699}"/>
              </a:ext>
            </a:extLst>
          </p:cNvPr>
          <p:cNvSpPr txBox="1"/>
          <p:nvPr/>
        </p:nvSpPr>
        <p:spPr>
          <a:xfrm>
            <a:off x="1461750" y="637502"/>
            <a:ext cx="23916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K" sz="800" dirty="0">
                <a:solidFill>
                  <a:srgbClr val="10AEFD"/>
                </a:solidFill>
              </a:rPr>
              <a:t>a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6F934102-434E-3EAB-518E-BB415D0B9B29}"/>
              </a:ext>
            </a:extLst>
          </p:cNvPr>
          <p:cNvSpPr txBox="1"/>
          <p:nvPr/>
        </p:nvSpPr>
        <p:spPr>
          <a:xfrm>
            <a:off x="1461750" y="1076717"/>
            <a:ext cx="242374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K" sz="800" dirty="0">
                <a:solidFill>
                  <a:srgbClr val="DB9758"/>
                </a:solidFill>
              </a:rPr>
              <a:t>b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E369367-76D5-8FB8-6C95-3A4012574261}"/>
              </a:ext>
            </a:extLst>
          </p:cNvPr>
          <p:cNvSpPr txBox="1"/>
          <p:nvPr/>
        </p:nvSpPr>
        <p:spPr>
          <a:xfrm>
            <a:off x="1461750" y="1561339"/>
            <a:ext cx="23916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K" sz="800" dirty="0">
                <a:solidFill>
                  <a:srgbClr val="F71252"/>
                </a:solidFill>
              </a:rPr>
              <a:t>c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27181493-C8E9-428A-1019-21A24517FE56}"/>
              </a:ext>
            </a:extLst>
          </p:cNvPr>
          <p:cNvSpPr txBox="1"/>
          <p:nvPr/>
        </p:nvSpPr>
        <p:spPr>
          <a:xfrm>
            <a:off x="1461750" y="2132303"/>
            <a:ext cx="242374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K" sz="800" dirty="0">
                <a:solidFill>
                  <a:srgbClr val="119D58"/>
                </a:solidFill>
              </a:rPr>
              <a:t>d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251369F-2770-9125-594C-0C79CF0181D6}"/>
              </a:ext>
            </a:extLst>
          </p:cNvPr>
          <p:cNvSpPr txBox="1"/>
          <p:nvPr/>
        </p:nvSpPr>
        <p:spPr>
          <a:xfrm>
            <a:off x="1461750" y="2874213"/>
            <a:ext cx="23916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K" sz="800" dirty="0">
                <a:solidFill>
                  <a:srgbClr val="6985B5"/>
                </a:solidFill>
              </a:rPr>
              <a:t>e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6C77D3F1-6DDE-BAB3-5D22-A1D31B0BD922}"/>
              </a:ext>
            </a:extLst>
          </p:cNvPr>
          <p:cNvSpPr txBox="1"/>
          <p:nvPr/>
        </p:nvSpPr>
        <p:spPr>
          <a:xfrm>
            <a:off x="1461750" y="3251307"/>
            <a:ext cx="215123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K" sz="800" dirty="0">
                <a:solidFill>
                  <a:srgbClr val="8E1730"/>
                </a:solidFill>
              </a:rPr>
              <a:t>f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2257AD22-A24E-D0F9-CB35-47BC5C7CD9BA}"/>
              </a:ext>
            </a:extLst>
          </p:cNvPr>
          <p:cNvSpPr txBox="1"/>
          <p:nvPr/>
        </p:nvSpPr>
        <p:spPr>
          <a:xfrm>
            <a:off x="1461750" y="3429000"/>
            <a:ext cx="23916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K" sz="800" dirty="0">
                <a:solidFill>
                  <a:srgbClr val="52099B"/>
                </a:solidFill>
              </a:rPr>
              <a:t>g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25D4B4F6-E984-C34F-15CD-612EF3925FBF}"/>
              </a:ext>
            </a:extLst>
          </p:cNvPr>
          <p:cNvSpPr txBox="1"/>
          <p:nvPr/>
        </p:nvSpPr>
        <p:spPr>
          <a:xfrm>
            <a:off x="1461750" y="3949825"/>
            <a:ext cx="23916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K" sz="800" dirty="0">
                <a:solidFill>
                  <a:srgbClr val="FB8B34"/>
                </a:solidFill>
              </a:rPr>
              <a:t>h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F95A07EF-E729-763C-7D51-9251A1C7A444}"/>
              </a:ext>
            </a:extLst>
          </p:cNvPr>
          <p:cNvSpPr txBox="1"/>
          <p:nvPr/>
        </p:nvSpPr>
        <p:spPr>
          <a:xfrm>
            <a:off x="1461750" y="4675305"/>
            <a:ext cx="208711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K" sz="800" dirty="0">
                <a:solidFill>
                  <a:srgbClr val="F056EA"/>
                </a:solidFill>
              </a:rPr>
              <a:t>i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FB28363-0FAF-16BB-E142-17D854B83224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6623" t="6023" r="60496" b="5630"/>
          <a:stretch/>
        </p:blipFill>
        <p:spPr>
          <a:xfrm>
            <a:off x="6321045" y="323218"/>
            <a:ext cx="3254692" cy="4967559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46C1C489-2185-3E74-942A-5E1D938F151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3828" t="3609" r="24764" b="36556"/>
          <a:stretch/>
        </p:blipFill>
        <p:spPr>
          <a:xfrm>
            <a:off x="9575737" y="323219"/>
            <a:ext cx="1152554" cy="18299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737175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F96052C9-5E07-977D-6008-DDF81E4BB00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6457" t="13836" r="29648" b="76536"/>
          <a:stretch/>
        </p:blipFill>
        <p:spPr>
          <a:xfrm>
            <a:off x="1255986" y="3996559"/>
            <a:ext cx="762537" cy="267166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02CB5AA6-D9CC-91A2-33EF-2740517C46A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5971" t="12615" r="48263" b="10552"/>
          <a:stretch/>
        </p:blipFill>
        <p:spPr>
          <a:xfrm>
            <a:off x="1255986" y="977462"/>
            <a:ext cx="2002635" cy="3019097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85BC094E-A873-B3C1-8596-8FDC7A2A0105}"/>
              </a:ext>
            </a:extLst>
          </p:cNvPr>
          <p:cNvSpPr txBox="1"/>
          <p:nvPr/>
        </p:nvSpPr>
        <p:spPr>
          <a:xfrm>
            <a:off x="1991289" y="925416"/>
            <a:ext cx="26000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000" dirty="0"/>
              <a:t>i</a:t>
            </a:r>
            <a:r>
              <a:rPr lang="en-DK" sz="1000" baseline="-25000" dirty="0"/>
              <a:t>1</a:t>
            </a:r>
            <a:endParaRPr lang="en-DK" sz="10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1A04322-3850-52B2-D03F-1AAD7DCF525C}"/>
              </a:ext>
            </a:extLst>
          </p:cNvPr>
          <p:cNvSpPr txBox="1"/>
          <p:nvPr/>
        </p:nvSpPr>
        <p:spPr>
          <a:xfrm>
            <a:off x="1981265" y="1197499"/>
            <a:ext cx="26000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000" dirty="0"/>
              <a:t>i</a:t>
            </a:r>
            <a:r>
              <a:rPr lang="en-DK" sz="1000" baseline="-25000" dirty="0"/>
              <a:t>2</a:t>
            </a:r>
            <a:endParaRPr lang="en-DK" sz="1000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004BD76-D2BE-8C88-0F33-C828AADB05C2}"/>
              </a:ext>
            </a:extLst>
          </p:cNvPr>
          <p:cNvSpPr txBox="1"/>
          <p:nvPr/>
        </p:nvSpPr>
        <p:spPr>
          <a:xfrm>
            <a:off x="1991289" y="1796082"/>
            <a:ext cx="26000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000" dirty="0"/>
              <a:t>i</a:t>
            </a:r>
            <a:r>
              <a:rPr lang="en-DK" sz="1000" baseline="-25000" dirty="0"/>
              <a:t>3</a:t>
            </a:r>
            <a:endParaRPr lang="en-DK" sz="1000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EC49443-A01E-DB52-05D8-A16A8A796E3D}"/>
              </a:ext>
            </a:extLst>
          </p:cNvPr>
          <p:cNvSpPr txBox="1"/>
          <p:nvPr/>
        </p:nvSpPr>
        <p:spPr>
          <a:xfrm>
            <a:off x="1991289" y="2458529"/>
            <a:ext cx="26000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000" dirty="0"/>
              <a:t>i</a:t>
            </a:r>
            <a:r>
              <a:rPr lang="en-DK" sz="1000" baseline="-25000" dirty="0"/>
              <a:t>4</a:t>
            </a:r>
            <a:endParaRPr lang="en-DK" sz="1000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D29266A-26CB-AE43-A067-3CAC2F031FB5}"/>
              </a:ext>
            </a:extLst>
          </p:cNvPr>
          <p:cNvSpPr txBox="1"/>
          <p:nvPr/>
        </p:nvSpPr>
        <p:spPr>
          <a:xfrm>
            <a:off x="1981265" y="3290500"/>
            <a:ext cx="26000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000" dirty="0"/>
              <a:t>i</a:t>
            </a:r>
            <a:r>
              <a:rPr lang="en-DK" sz="1000" baseline="-25000" dirty="0"/>
              <a:t>5</a:t>
            </a:r>
            <a:endParaRPr lang="en-DK" sz="10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AFDC95C-416B-65E2-2EA2-663D3A52B3E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7383" t="5542" r="41083" b="5035"/>
          <a:stretch/>
        </p:blipFill>
        <p:spPr>
          <a:xfrm>
            <a:off x="5667090" y="880353"/>
            <a:ext cx="2450998" cy="3948125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60C5E81B-1EE4-75F7-4EBE-E8418DFCE117}"/>
              </a:ext>
            </a:extLst>
          </p:cNvPr>
          <p:cNvSpPr txBox="1"/>
          <p:nvPr/>
        </p:nvSpPr>
        <p:spPr>
          <a:xfrm>
            <a:off x="3046199" y="3355588"/>
            <a:ext cx="202299" cy="1384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300" dirty="0"/>
              <a:t>x</a:t>
            </a: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A8686BE1-073A-D4BF-9FFB-CCDE9230525C}"/>
              </a:ext>
            </a:extLst>
          </p:cNvPr>
          <p:cNvSpPr/>
          <p:nvPr/>
        </p:nvSpPr>
        <p:spPr>
          <a:xfrm>
            <a:off x="1290415" y="4242360"/>
            <a:ext cx="55548" cy="56175"/>
          </a:xfrm>
          <a:prstGeom prst="ellipse">
            <a:avLst/>
          </a:prstGeom>
          <a:noFill/>
          <a:ln w="3175">
            <a:solidFill>
              <a:srgbClr val="007E7E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BA80949-8C7C-F283-B289-FEB2C59C4137}"/>
              </a:ext>
            </a:extLst>
          </p:cNvPr>
          <p:cNvSpPr txBox="1"/>
          <p:nvPr/>
        </p:nvSpPr>
        <p:spPr>
          <a:xfrm>
            <a:off x="1274877" y="4195033"/>
            <a:ext cx="954107" cy="1538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400" dirty="0"/>
              <a:t>Not active on S-type monophenols</a:t>
            </a: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4D1B6F87-6EB2-3B57-A957-2510BCF6989D}"/>
              </a:ext>
            </a:extLst>
          </p:cNvPr>
          <p:cNvSpPr/>
          <p:nvPr/>
        </p:nvSpPr>
        <p:spPr>
          <a:xfrm>
            <a:off x="1293262" y="4317846"/>
            <a:ext cx="55548" cy="56175"/>
          </a:xfrm>
          <a:prstGeom prst="ellipse">
            <a:avLst/>
          </a:prstGeom>
          <a:noFill/>
          <a:ln w="3175">
            <a:solidFill>
              <a:srgbClr val="007E7E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2F21F6F4-61BF-1C23-4C64-E56156608890}"/>
              </a:ext>
            </a:extLst>
          </p:cNvPr>
          <p:cNvSpPr txBox="1"/>
          <p:nvPr/>
        </p:nvSpPr>
        <p:spPr>
          <a:xfrm>
            <a:off x="1277724" y="4270519"/>
            <a:ext cx="962123" cy="1538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400" dirty="0"/>
              <a:t>Not tested on S-type monophenols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DAF78AF7-C9AF-EF52-E6C1-1605C0FCB0F6}"/>
              </a:ext>
            </a:extLst>
          </p:cNvPr>
          <p:cNvSpPr txBox="1"/>
          <p:nvPr/>
        </p:nvSpPr>
        <p:spPr>
          <a:xfrm>
            <a:off x="1215702" y="4182310"/>
            <a:ext cx="213520" cy="1692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500" dirty="0"/>
              <a:t>x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CF305E66-4E47-4FB9-51B2-96AB165331CE}"/>
              </a:ext>
            </a:extLst>
          </p:cNvPr>
          <p:cNvSpPr txBox="1"/>
          <p:nvPr/>
        </p:nvSpPr>
        <p:spPr>
          <a:xfrm>
            <a:off x="3046198" y="983549"/>
            <a:ext cx="202299" cy="1384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300" dirty="0"/>
              <a:t>x</a:t>
            </a:r>
          </a:p>
        </p:txBody>
      </p:sp>
    </p:spTree>
    <p:extLst>
      <p:ext uri="{BB962C8B-B14F-4D97-AF65-F5344CB8AC3E}">
        <p14:creationId xmlns:p14="http://schemas.microsoft.com/office/powerpoint/2010/main" val="20329277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42904</TotalTime>
  <Words>209</Words>
  <Application>Microsoft Macintosh PowerPoint</Application>
  <PresentationFormat>Widescreen</PresentationFormat>
  <Paragraphs>98</Paragraphs>
  <Slides>18</Slides>
  <Notes>2</Notes>
  <HiddenSlides>0</HiddenSlides>
  <MMClips>0</MMClips>
  <ScaleCrop>false</ScaleCrop>
  <HeadingPairs>
    <vt:vector size="8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3" baseType="lpstr">
      <vt:lpstr>Aptos</vt:lpstr>
      <vt:lpstr>Aptos Display</vt:lpstr>
      <vt:lpstr>Arial</vt:lpstr>
      <vt:lpstr>Office Theme</vt:lpstr>
      <vt:lpstr>CS ChemDraw Drawing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Ida Kristine Sandford Meitil</dc:creator>
  <cp:lastModifiedBy>Ida Kristine Sandford Meitil</cp:lastModifiedBy>
  <cp:revision>162</cp:revision>
  <dcterms:created xsi:type="dcterms:W3CDTF">2024-04-22T11:19:00Z</dcterms:created>
  <dcterms:modified xsi:type="dcterms:W3CDTF">2024-07-11T09:18:16Z</dcterms:modified>
</cp:coreProperties>
</file>

<file path=docProps/thumbnail.jpeg>
</file>